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6"/>
  </p:notesMasterIdLst>
  <p:sldIdLst>
    <p:sldId id="291" r:id="rId2"/>
    <p:sldId id="261" r:id="rId3"/>
    <p:sldId id="279" r:id="rId4"/>
    <p:sldId id="302" r:id="rId5"/>
    <p:sldId id="280" r:id="rId6"/>
    <p:sldId id="282" r:id="rId7"/>
    <p:sldId id="283" r:id="rId8"/>
    <p:sldId id="284" r:id="rId9"/>
    <p:sldId id="285" r:id="rId10"/>
    <p:sldId id="286" r:id="rId11"/>
    <p:sldId id="297" r:id="rId12"/>
    <p:sldId id="298" r:id="rId13"/>
    <p:sldId id="288" r:id="rId14"/>
    <p:sldId id="30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Lewis" initials="LL" lastIdx="5" clrIdx="0">
    <p:extLst/>
  </p:cmAuthor>
  <p:cmAuthor id="2" name="Cailin OConnor" initials="CO"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4326"/>
    <a:srgbClr val="002663"/>
    <a:srgbClr val="387067"/>
    <a:srgbClr val="70CEE2"/>
    <a:srgbClr val="CC3300"/>
    <a:srgbClr val="C42F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85738" autoAdjust="0"/>
  </p:normalViewPr>
  <p:slideViewPr>
    <p:cSldViewPr snapToGrid="0">
      <p:cViewPr varScale="1">
        <p:scale>
          <a:sx n="65" d="100"/>
          <a:sy n="65" d="100"/>
        </p:scale>
        <p:origin x="804"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6BF41E-C039-42A3-BAFA-C425F3238DBF}" type="datetimeFigureOut">
              <a:rPr lang="en-US" smtClean="0"/>
              <a:t>1/26/2016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29ED0-0082-42C1-BD42-43ADFA77F069}" type="slidenum">
              <a:rPr lang="en-US" smtClean="0"/>
              <a:t>‹#›</a:t>
            </a:fld>
            <a:endParaRPr lang="en-US"/>
          </a:p>
        </p:txBody>
      </p:sp>
    </p:spTree>
    <p:extLst>
      <p:ext uri="{BB962C8B-B14F-4D97-AF65-F5344CB8AC3E}">
        <p14:creationId xmlns:p14="http://schemas.microsoft.com/office/powerpoint/2010/main" val="562894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strengtheningfamilies.net/"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eiryo" panose="020B0604030504040204" pitchFamily="34" charset="-128"/>
                <a:cs typeface="Times New Roman" panose="02020603050405020304" pitchFamily="18" charset="0"/>
              </a:rPr>
              <a:t>INTRODUCE:</a:t>
            </a:r>
            <a:r>
              <a:rPr lang="en-US" sz="1200" dirty="0" smtClean="0">
                <a:effectLst/>
                <a:latin typeface="Century Gothic" panose="020B0502020202020204" pitchFamily="34" charset="0"/>
                <a:ea typeface="Meiryo" panose="020B0604030504040204" pitchFamily="34" charset="-128"/>
                <a:cs typeface="Times New Roman" panose="02020603050405020304" pitchFamily="18" charset="0"/>
              </a:rPr>
              <a:t> </a:t>
            </a:r>
            <a:r>
              <a:rPr lang="en-US" sz="1200" dirty="0" smtClean="0">
                <a:effectLst/>
                <a:latin typeface="Century Gothic" panose="020B0502020202020204" pitchFamily="34" charset="0"/>
                <a:ea typeface="Meiryo" panose="020B0604030504040204" pitchFamily="34" charset="-128"/>
                <a:cs typeface="Times New Roman" panose="02020603050405020304" pitchFamily="18" charset="0"/>
              </a:rPr>
              <a:t>As </a:t>
            </a:r>
            <a:r>
              <a:rPr lang="en-US" sz="1200" dirty="0" smtClean="0">
                <a:effectLst/>
                <a:latin typeface="Century Gothic" panose="020B0502020202020204" pitchFamily="34" charset="0"/>
                <a:ea typeface="Meiryo" panose="020B0604030504040204" pitchFamily="34" charset="-128"/>
                <a:cs typeface="Times New Roman" panose="02020603050405020304" pitchFamily="18" charset="0"/>
              </a:rPr>
              <a:t>we discussed previously, Strengthening Families is an evidence-informed approach to shifting program and worker practices and is used to help families build protective factors. Now, we are going to take an in-depth look at the research behind the Strengthening Families approach.</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1</a:t>
            </a:fld>
            <a:endParaRPr lang="en-US"/>
          </a:p>
        </p:txBody>
      </p:sp>
    </p:spTree>
    <p:extLst>
      <p:ext uri="{BB962C8B-B14F-4D97-AF65-F5344CB8AC3E}">
        <p14:creationId xmlns:p14="http://schemas.microsoft.com/office/powerpoint/2010/main" val="1235722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Despite the challenges, implementing Strengthening Families was extremely successful. In order to continue this success, we established a collaborative National Network among our state partners. The purpose of this National Network is to facilitate ongoing dialogue between states and CSSP in regards to new tools, strategies, lessons, and knowledge—thereby creating a continuous learning loop with implementers on the ground.</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EXPAND:</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At the heart of the network is a circle of over 30 states that are implementing Strengthening Families. In most of these states, an interdisciplinary leadership team leads Strengthening Families work.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Every state in the network reports annually on their progress, thereby providing an important common understanding as to the scope and scale of continued state work. In addition, regular networking webinars and quarterly national partner meetings help to ensure that learning flows between states and can be harvested through regular conversation.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SUMMARIZE: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In sum, this network helps to facilitate and encourage regular conversation between states to ensure that everyone stays up to date on progresses being made in everyday practice.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eaLnBrk="1" hangingPunct="1"/>
            <a:endParaRPr lang="en-US" dirty="0" smtClean="0"/>
          </a:p>
        </p:txBody>
      </p:sp>
      <p:sp>
        <p:nvSpPr>
          <p:cNvPr id="4" name="Slide Number Placeholder 3"/>
          <p:cNvSpPr>
            <a:spLocks noGrp="1"/>
          </p:cNvSpPr>
          <p:nvPr>
            <p:ph type="sldNum" sz="quarter" idx="10"/>
          </p:nvPr>
        </p:nvSpPr>
        <p:spPr/>
        <p:txBody>
          <a:bodyPr/>
          <a:lstStyle/>
          <a:p>
            <a:fld id="{EC629ED0-0082-42C1-BD42-43ADFA77F069}" type="slidenum">
              <a:rPr lang="en-US" smtClean="0"/>
              <a:t>10</a:t>
            </a:fld>
            <a:endParaRPr lang="en-US"/>
          </a:p>
        </p:txBody>
      </p:sp>
    </p:spTree>
    <p:extLst>
      <p:ext uri="{BB962C8B-B14F-4D97-AF65-F5344CB8AC3E}">
        <p14:creationId xmlns:p14="http://schemas.microsoft.com/office/powerpoint/2010/main" val="3908913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In 2008, when CSSP officially launched the Strengthening Families Network, it consisted of eight official partner states (Washington, Idaho, Kansas, Missouri, Illinois, Wisconsin, Georgia and New Hampshire) as well as twelve other affiliates (Alaska, Oklahoma, Arkansas, Minnesota, Louisiana, Alabama, Tennessee, Pennsylvania, Rhode Island, Massachusetts, South Carolina and Washington, D.C.).</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11</a:t>
            </a:fld>
            <a:endParaRPr lang="en-US"/>
          </a:p>
        </p:txBody>
      </p:sp>
    </p:spTree>
    <p:extLst>
      <p:ext uri="{BB962C8B-B14F-4D97-AF65-F5344CB8AC3E}">
        <p14:creationId xmlns:p14="http://schemas.microsoft.com/office/powerpoint/2010/main" val="350288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As you can see, the network has grown by leaps and bounds over the last six years. 35 states have active cross-systems Strengthening Families initiatives as of 2015, and additional states have county and city plans to create a statewide initiative. Strengthening Families is now being used in systems as diverse as child welfare, early care and education, home visiting, prevention, education, corrections, mental health and health care.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It’s important to note that within this context of rapid growth, Strengthening Families continues to develop and support meaningful parent partnerships, involving parents in leadership and decision making at all levels of implementation. CSSP recognizes that parents are our greatest asset in working to strengthen families and communities; they will continue to be the leading source of new ideas for Strengthening Families growth and development.</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EC629ED0-0082-42C1-BD42-43ADFA77F069}" type="slidenum">
              <a:rPr lang="en-US" smtClean="0"/>
              <a:t>12</a:t>
            </a:fld>
            <a:endParaRPr lang="en-US"/>
          </a:p>
        </p:txBody>
      </p:sp>
    </p:spTree>
    <p:extLst>
      <p:ext uri="{BB962C8B-B14F-4D97-AF65-F5344CB8AC3E}">
        <p14:creationId xmlns:p14="http://schemas.microsoft.com/office/powerpoint/2010/main" val="28313268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eiryo" panose="020B0604030504040204" pitchFamily="34" charset="-128"/>
                <a:cs typeface="Times New Roman" panose="02020603050405020304" pitchFamily="18" charset="0"/>
              </a:rPr>
              <a:t>STATE:</a:t>
            </a:r>
            <a:r>
              <a:rPr lang="en-US" sz="1200" dirty="0" smtClean="0">
                <a:effectLst/>
                <a:latin typeface="Century Gothic" panose="020B0502020202020204" pitchFamily="34" charset="0"/>
                <a:ea typeface="Meiryo" panose="020B0604030504040204" pitchFamily="34" charset="-128"/>
                <a:cs typeface="Times New Roman" panose="02020603050405020304" pitchFamily="18" charset="0"/>
              </a:rPr>
              <a:t> CSSP believes that it is important for Strengthening Families to continue to adapt and grow. To maintain credibility and fidelity, however, it is important to ensure that all developments remain deeply grounded in on-going research.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endParaRPr lang="en-US" sz="1200" b="1" dirty="0" smtClean="0">
              <a:effectLst/>
              <a:latin typeface="Century Gothic" panose="020B0502020202020204" pitchFamily="34" charset="0"/>
              <a:ea typeface="Meiryo" panose="020B0604030504040204" pitchFamily="34" charset="-128"/>
              <a:cs typeface="Times New Roman" panose="02020603050405020304" pitchFamily="18" charset="0"/>
            </a:endParaRPr>
          </a:p>
          <a:p>
            <a:r>
              <a:rPr lang="en-US" sz="1200" b="1" dirty="0" smtClean="0">
                <a:effectLst/>
                <a:latin typeface="Century Gothic" panose="020B0502020202020204" pitchFamily="34" charset="0"/>
                <a:ea typeface="Meiryo" panose="020B0604030504040204" pitchFamily="34" charset="-128"/>
                <a:cs typeface="Times New Roman" panose="02020603050405020304" pitchFamily="18" charset="0"/>
              </a:rPr>
              <a:t>EXPAND:</a:t>
            </a:r>
            <a:r>
              <a:rPr lang="en-US" sz="1200" dirty="0" smtClean="0">
                <a:effectLst/>
                <a:latin typeface="Century Gothic" panose="020B0502020202020204" pitchFamily="34" charset="0"/>
                <a:ea typeface="Meiryo" panose="020B0604030504040204" pitchFamily="34" charset="-128"/>
                <a:cs typeface="Times New Roman" panose="02020603050405020304" pitchFamily="18" charset="0"/>
              </a:rPr>
              <a:t> As Strengthening Families continues to be implemented more deeply in its core fields and in new fields, it is critical to capture lessons learned along the way – at the national level, at the state and community level and at the program level. CSSP continues this work in several ways.</a:t>
            </a:r>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13</a:t>
            </a:fld>
            <a:endParaRPr lang="en-US"/>
          </a:p>
        </p:txBody>
      </p:sp>
    </p:spTree>
    <p:extLst>
      <p:ext uri="{BB962C8B-B14F-4D97-AF65-F5344CB8AC3E}">
        <p14:creationId xmlns:p14="http://schemas.microsoft.com/office/powerpoint/2010/main" val="1114426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CSSP’s continued knowledge building falls into three areas. First, CSSP continues to conduct research on how to best promote protective factors in families, as well as how to strengthen the network’s implementation on a national level. CSSP has engaged in and supported a variety of research methods on specific topics related to protective factors for children, youth and families.</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eiryo" panose="020B0604030504040204" pitchFamily="34" charset="-128"/>
                <a:cs typeface="Times New Roman" panose="02020603050405020304" pitchFamily="18" charset="0"/>
              </a:rPr>
              <a:t>STATE: </a:t>
            </a:r>
            <a:r>
              <a:rPr lang="en-US" sz="1200" dirty="0" smtClean="0">
                <a:effectLst/>
                <a:latin typeface="Century Gothic" panose="020B0502020202020204" pitchFamily="34" charset="0"/>
                <a:ea typeface="Meiryo" panose="020B0604030504040204" pitchFamily="34" charset="-128"/>
                <a:cs typeface="Times New Roman" panose="02020603050405020304" pitchFamily="18" charset="0"/>
              </a:rPr>
              <a:t>The second area of continued knowledge building takes place through work with states and jurisdictions using the Protective Factors Framework. In addition to information sharing and light-touch technical assistance to all members of the Strengthening Families National Network, CSSP works intensively with smaller groups of states and jurisdictions to explore specific areas of Strengthening Families implementation, advance the work in a particular direction and develop new tools together that are then shared with the rest of the network.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eiryo" panose="020B0604030504040204" pitchFamily="34"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eiryo" panose="020B0604030504040204" pitchFamily="34" charset="-128"/>
                <a:cs typeface="Times New Roman" panose="02020603050405020304" pitchFamily="18" charset="0"/>
              </a:rPr>
              <a:t>STATE:</a:t>
            </a:r>
            <a:r>
              <a:rPr lang="en-US" sz="1200" dirty="0" smtClean="0">
                <a:effectLst/>
                <a:latin typeface="Century Gothic" panose="020B0502020202020204" pitchFamily="34" charset="0"/>
                <a:ea typeface="Meiryo" panose="020B0604030504040204" pitchFamily="34" charset="-128"/>
                <a:cs typeface="Times New Roman" panose="02020603050405020304" pitchFamily="18" charset="0"/>
              </a:rPr>
              <a:t> Finally, CSSP works to ensure that programs are supported in collecting meaningful data to drive growth. </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Programs and states need support to collect meaningful data related to their implementation of Strengthening Families. CSSP has developed tools and systems to support that data collection as well as supported national partners in developing and making tools available.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SUMMARIZE: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We are committed to continuously building knowledge and providing innovative tools and resources. For more details about CSSP’s ongoing knowledge building efforts, see “The Research Behind Strengthening Families” at </a:t>
            </a:r>
            <a:r>
              <a:rPr lang="en-US" sz="1200" u="sng" dirty="0" smtClean="0">
                <a:solidFill>
                  <a:srgbClr val="0000FF"/>
                </a:solidFill>
                <a:effectLst/>
                <a:latin typeface="Century Gothic" panose="020B0502020202020204" pitchFamily="34" charset="0"/>
                <a:ea typeface="MS Mincho" panose="02020609040205080304" pitchFamily="49" charset="-128"/>
                <a:cs typeface="Times New Roman" panose="02020603050405020304" pitchFamily="18" charset="0"/>
                <a:hlinkClick r:id="rId3"/>
              </a:rPr>
              <a:t>www.strengtheningfamilies.net</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New developments are consistently updated on our website in order to ensure that all our partners are able to stay up-to-date.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14</a:t>
            </a:fld>
            <a:endParaRPr lang="en-US"/>
          </a:p>
        </p:txBody>
      </p:sp>
    </p:spTree>
    <p:extLst>
      <p:ext uri="{BB962C8B-B14F-4D97-AF65-F5344CB8AC3E}">
        <p14:creationId xmlns:p14="http://schemas.microsoft.com/office/powerpoint/2010/main" val="375075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fontScale="25000" lnSpcReduction="20000"/>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To get started, let’s first be clear about what we mean when we say Strengthening Families is an evidence-informed approach – and how that is different from an evidence-based program.</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ASK: </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How many of you are familiar with evidence-based programs? How many of you perceive some pressure – whether from your agency’s leadership, funders, or others – to use evidence-based programs?</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600" b="1" dirty="0" smtClean="0">
                <a:solidFill>
                  <a:srgbClr val="B01513"/>
                </a:solidFill>
                <a:effectLst/>
                <a:latin typeface="Century Gothic" panose="020B0502020202020204" pitchFamily="34" charset="0"/>
                <a:ea typeface="Meiryo" panose="020B0604030504040204" pitchFamily="34" charset="-128"/>
                <a:cs typeface="Times New Roman" panose="02020603050405020304" pitchFamily="18" charset="0"/>
              </a:rPr>
              <a:t>FACILITATE </a:t>
            </a:r>
            <a:r>
              <a:rPr lang="en-US" sz="1600" dirty="0" smtClean="0">
                <a:solidFill>
                  <a:srgbClr val="B01513"/>
                </a:solidFill>
                <a:effectLst/>
                <a:latin typeface="Century Gothic" panose="020B0502020202020204" pitchFamily="34" charset="0"/>
                <a:ea typeface="Meiryo" panose="020B0604030504040204" pitchFamily="34" charset="-128"/>
                <a:cs typeface="Times New Roman" panose="02020603050405020304" pitchFamily="18" charset="0"/>
              </a:rPr>
              <a:t>BRIEF CONVERSATION, IF ANYTHING BEYOND A SHOW OF HANDS</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As an approach, Strengthening Families does not fit the traditional “evidence-based program” model illustrated in the top part of this slide.</a:t>
            </a:r>
            <a:r>
              <a:rPr lang="en-US" sz="1200" baseline="0" dirty="0" smtClean="0">
                <a:effectLst/>
                <a:latin typeface="Century Gothic" panose="020B0502020202020204" pitchFamily="34" charset="0"/>
                <a:ea typeface="MS Mincho" panose="02020609040205080304" pitchFamily="49" charset="-128"/>
                <a:cs typeface="Times New Roman" panose="02020603050405020304" pitchFamily="18" charset="0"/>
              </a:rPr>
              <a:t> </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An evidence-based program is: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Tested through randomized controlled trial,</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Rigorously evaluated to monitor and assess results, and</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Implemented according to developer-defined criteria for fidelity (so, for example, following a set curriculum, delivering a specific number of sessions, or being staffed to a certain level).</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The Strengthening Families approach is intentionally different from an evidence-based program, for several reasons: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Strengthening Families builds from what existing research tells us. Every day, universities and researchers are completing studies on human behavior, child development, family interactions and so on. Strengthening Families seeks to synthesize and make this knowledge actionable for those on the ground. By basing our work in existing research, the initiative seeks to develop an approach that is informed by the best existing evidence.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The framework is used by a wide variety of programs and systems, with leaders and workers finding ways to help families build protective factors within multiple contexts. As such, Strengthening Families seeks to support diverse applications of the framework through the development of tools to support adaptive implementations.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Strengthening Families is implemented based on guidance from CSSP and practice knowledge derived from others who have used it. We consistently seek to understand how larger contexts will influence implementation efforts. Too often, program models are developed without a clear understanding of the environment in which programs operate. By explicitly looking at the context of state implementation, Strengthening Families avoids this pitfall.</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From day one, we have aimed to strategically identify levers that can be used to support underlying fidelity in the framework. Programs using Strengthening Families evaluate the effectiveness of their efforts through a variety of methods and report back to CSSP and others in the field with their findings.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Strengthening Families supports continuous learning loops with implementers on the ground. As the work moves into new environments, it is often shaped by the experiences of early adapters, as well as by structured efforts at the national level.</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This distributive approach leads to better results across a </a:t>
            </a: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variety</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of systems and programs over time.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Let’s go on to start looking in depth at the research behind Strengthening Families.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0E05FCEF-9C76-4971-81C5-FB8EC004D0DF}" type="slidenum">
              <a:rPr lang="en-US" smtClean="0"/>
              <a:pPr>
                <a:defRPr/>
              </a:pPr>
              <a:t>2</a:t>
            </a:fld>
            <a:endParaRPr lang="en-US"/>
          </a:p>
        </p:txBody>
      </p:sp>
    </p:spTree>
    <p:extLst>
      <p:ext uri="{BB962C8B-B14F-4D97-AF65-F5344CB8AC3E}">
        <p14:creationId xmlns:p14="http://schemas.microsoft.com/office/powerpoint/2010/main" val="97160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Strengthening Families is deeply informed by existing research and knowledge gained from practice experience. </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The research behind Strengthening Families can be divided into five specific phases.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mj-lt"/>
              <a:buAutoNum type="arabicPeriod"/>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The first phase involved searching out evidence to discover what factors really reduce child maltreatment.</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mj-lt"/>
              <a:buAutoNum type="arabicPeriod"/>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The second phase was all about exploring connections between identified protective factors and ways that quality early childhood programs help to build family strengths. Through a one-year field study of exemplary programs, the Center for the Study of Social Policy was able to understand what kinds of changes can and should be made in programmatic practice.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mj-lt"/>
              <a:buAutoNum type="arabicPeriod"/>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Phase 3 was learning how policy and practice models should best support the implementation of Strengthening Families. Over a two-year period, Strengthening Families worked with seven pilot states to learn about how state policy and infrastructure can support a comprehensive adoption of Strengthening Families.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mj-lt"/>
              <a:buAutoNum type="arabicPeriod"/>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Phase 4 involved creating a structure for continuous learning across a network of participating state. This involved setting up a collaborative network between the 30 states implementing Strengthening Families.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mj-lt"/>
              <a:buAutoNum type="arabicPeriod"/>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Finally, Phase 5—the current phase—is based on supporting investments in continued research and knowledge development. For Strengthening Families, this means supporting investments in knowledge-building research.</a:t>
            </a:r>
          </a:p>
          <a:p>
            <a:pPr marL="0" marR="0" lvl="0" indent="0">
              <a:lnSpc>
                <a:spcPct val="115000"/>
              </a:lnSpc>
              <a:spcBef>
                <a:spcPts val="300"/>
              </a:spcBef>
              <a:spcAft>
                <a:spcPts val="600"/>
              </a:spcAft>
              <a:buFont typeface="+mj-lt"/>
              <a:buNone/>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ASK:</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Before I go into more detail about each phase, are there any questions?</a:t>
            </a:r>
            <a:endParaRPr lang="en-US" u="sng" dirty="0" smtClean="0"/>
          </a:p>
        </p:txBody>
      </p:sp>
      <p:sp>
        <p:nvSpPr>
          <p:cNvPr id="4" name="Slide Number Placeholder 3"/>
          <p:cNvSpPr>
            <a:spLocks noGrp="1"/>
          </p:cNvSpPr>
          <p:nvPr>
            <p:ph type="sldNum" sz="quarter" idx="10"/>
          </p:nvPr>
        </p:nvSpPr>
        <p:spPr/>
        <p:txBody>
          <a:bodyPr/>
          <a:lstStyle/>
          <a:p>
            <a:fld id="{EC629ED0-0082-42C1-BD42-43ADFA77F069}" type="slidenum">
              <a:rPr lang="en-US" smtClean="0"/>
              <a:t>3</a:t>
            </a:fld>
            <a:endParaRPr lang="en-US"/>
          </a:p>
        </p:txBody>
      </p:sp>
    </p:spTree>
    <p:extLst>
      <p:ext uri="{BB962C8B-B14F-4D97-AF65-F5344CB8AC3E}">
        <p14:creationId xmlns:p14="http://schemas.microsoft.com/office/powerpoint/2010/main" val="2420030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Now, if we look more specifically at Phase 1, you can see that it was comprised of three parts: a literature review, dialogue sessions, and consultation with the National Advisory Committee. Data and knowledge gathered through each of these three components was used to inform the identification of family protective factors and development of the Strengthening Families Protective Factors Framework.</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4</a:t>
            </a:fld>
            <a:endParaRPr lang="en-US"/>
          </a:p>
        </p:txBody>
      </p:sp>
    </p:spTree>
    <p:extLst>
      <p:ext uri="{BB962C8B-B14F-4D97-AF65-F5344CB8AC3E}">
        <p14:creationId xmlns:p14="http://schemas.microsoft.com/office/powerpoint/2010/main" val="252587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Through a literature review conducted by the Erikson Institute at the University of Chicago, researchers were able to determine which protective factors really correlate with lower rates of child maltreatment. Further, the review helped to define ways to build these protective factors with parents, children and families.</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The original literature review has been updated with a foundational paper about the Strengthening Families approach. Both of these documents are available online at strengtheningfamilies.net.</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EC629ED0-0082-42C1-BD42-43ADFA77F069}" type="slidenum">
              <a:rPr lang="en-US" smtClean="0"/>
              <a:t>5</a:t>
            </a:fld>
            <a:endParaRPr lang="en-US"/>
          </a:p>
        </p:txBody>
      </p:sp>
    </p:spTree>
    <p:extLst>
      <p:ext uri="{BB962C8B-B14F-4D97-AF65-F5344CB8AC3E}">
        <p14:creationId xmlns:p14="http://schemas.microsoft.com/office/powerpoint/2010/main" val="3500687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In addition to the literature review, CSSP wanted to make sure that the approach was informed by practice experience. To make sure that Strengthening Families incorporated the knowledge and values of workers across the country, CSSP hosted dialogue sessions with key partners nationwide. The dialogue sessions with these partners took place within the context of conferences and conventions. Workers and administrators involved in the fields of child abuse and neglect prevention, early childhood care and child welfare were all represented. These dialogue sessions offered a unique opportunity to gather field-based input and feedback on the evolving development of the protective factors framework. All in all, more than 300 individuals from across the country participated in more than 15 dialogue sessions. </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SUMMARIZE: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These dialogue sessions, coupled with the Erikson Institute literature review and input from the National Advisory Committee, were used to inform and develop the understanding of the five protective factors.</a:t>
            </a:r>
            <a:endParaRPr lang="en-US" baseline="0" dirty="0" smtClean="0"/>
          </a:p>
        </p:txBody>
      </p:sp>
      <p:sp>
        <p:nvSpPr>
          <p:cNvPr id="4" name="Slide Number Placeholder 3"/>
          <p:cNvSpPr>
            <a:spLocks noGrp="1"/>
          </p:cNvSpPr>
          <p:nvPr>
            <p:ph type="sldNum" sz="quarter" idx="10"/>
          </p:nvPr>
        </p:nvSpPr>
        <p:spPr/>
        <p:txBody>
          <a:bodyPr/>
          <a:lstStyle/>
          <a:p>
            <a:fld id="{EC629ED0-0082-42C1-BD42-43ADFA77F069}" type="slidenum">
              <a:rPr lang="en-US" smtClean="0"/>
              <a:t>6</a:t>
            </a:fld>
            <a:endParaRPr lang="en-US"/>
          </a:p>
        </p:txBody>
      </p:sp>
    </p:spTree>
    <p:extLst>
      <p:ext uri="{BB962C8B-B14F-4D97-AF65-F5344CB8AC3E}">
        <p14:creationId xmlns:p14="http://schemas.microsoft.com/office/powerpoint/2010/main" val="4049610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The goal of Phase 2 was to understand how to implement this new approach in practice. This phase was informed by a review of exemplary programs with effective strategies for promoting protective factors.</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To do this, CSSP first asked 500 national supporters from across the country to nominate programs that they felt built the protective factors through their day-to-day work. Each nominated program was then asked to complete an extensive survey about how they succeeded in building the protective factors. 100 programs completed these surveys and sent in additional background information, materials, and tools to be included in the study. </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ASK:</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Are there any questions about this process?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Next, we organized site visits to see firsthand how 26 exemplary programs were able to so successfully build protective factors. Site visits lasted two days each and included: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A review of program materials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Structured observations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Interviews with parents, program leadership and staff</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Focus groups with staff, community partners and parents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Over 300 parents participated in the parent focus groups. These groups provided incredibly valuable insight as to how an environment that builds protective factors can impact both parents and parenting practices.  </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WRAP UP:</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Through the use of these nomination surveys, program surveys, site visit questions and parent focus groups, CSSP was able to revise and further develop programmatic implementation tools for Strengthening Families—including a self-assessment to help programs identify specific changes they can make to better support and strengthen families.</a:t>
            </a:r>
            <a:endParaRPr lang="en-US" baseline="0" dirty="0" smtClean="0"/>
          </a:p>
        </p:txBody>
      </p:sp>
      <p:sp>
        <p:nvSpPr>
          <p:cNvPr id="4" name="Slide Number Placeholder 3"/>
          <p:cNvSpPr>
            <a:spLocks noGrp="1"/>
          </p:cNvSpPr>
          <p:nvPr>
            <p:ph type="sldNum" sz="quarter" idx="10"/>
          </p:nvPr>
        </p:nvSpPr>
        <p:spPr/>
        <p:txBody>
          <a:bodyPr/>
          <a:lstStyle/>
          <a:p>
            <a:fld id="{EC629ED0-0082-42C1-BD42-43ADFA77F069}" type="slidenum">
              <a:rPr lang="en-US" smtClean="0"/>
              <a:t>7</a:t>
            </a:fld>
            <a:endParaRPr lang="en-US"/>
          </a:p>
        </p:txBody>
      </p:sp>
    </p:spTree>
    <p:extLst>
      <p:ext uri="{BB962C8B-B14F-4D97-AF65-F5344CB8AC3E}">
        <p14:creationId xmlns:p14="http://schemas.microsoft.com/office/powerpoint/2010/main" val="1789118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During Phase 3, we selected seven partner states to test out Strengthening Families. The states, selected from a pool of 27 applicants, were: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Alaska</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Arkansas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Illinois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Missouri</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New Hampshire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Rhode Island</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Wisconsin</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Between 2005 and 207, CSSP worked with these states to identify policy and practice changes that were needed to take the Strengthening Families approach statewide. During this time, the states: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Examined changes in state policy,</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Looked at new linkages between early childhood and child welfare systems, and</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Worked to enhance training and support for programs looking to implement Strengthening Families.</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 </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While planning, technical assistance and training were provided by CSSP, the states funded their own implementation. As a result, states chose to use a wide variety of implementation strategies, but remained united by a consistent set of hallmarks for statewide implementation.</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endParaRPr lang="en-US" baseline="0" dirty="0" smtClean="0"/>
          </a:p>
        </p:txBody>
      </p:sp>
      <p:sp>
        <p:nvSpPr>
          <p:cNvPr id="4" name="Slide Number Placeholder 3"/>
          <p:cNvSpPr>
            <a:spLocks noGrp="1"/>
          </p:cNvSpPr>
          <p:nvPr>
            <p:ph type="sldNum" sz="quarter" idx="10"/>
          </p:nvPr>
        </p:nvSpPr>
        <p:spPr/>
        <p:txBody>
          <a:bodyPr/>
          <a:lstStyle/>
          <a:p>
            <a:fld id="{EC629ED0-0082-42C1-BD42-43ADFA77F069}" type="slidenum">
              <a:rPr lang="en-US" smtClean="0"/>
              <a:t>8</a:t>
            </a:fld>
            <a:endParaRPr lang="en-US"/>
          </a:p>
        </p:txBody>
      </p:sp>
    </p:spTree>
    <p:extLst>
      <p:ext uri="{BB962C8B-B14F-4D97-AF65-F5344CB8AC3E}">
        <p14:creationId xmlns:p14="http://schemas.microsoft.com/office/powerpoint/2010/main" val="597158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STATE: </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The creation of a strong learning network between implementing states helped to ensure that effective strategies spread quickly between states. The state pilots were invaluable in providing information about how to best implement the initiative, and you can see here many of the key elements that define the Strengthening Families approach today.</a:t>
            </a:r>
          </a:p>
          <a:p>
            <a:pPr marL="0" marR="0">
              <a:lnSpc>
                <a:spcPct val="115000"/>
              </a:lnSpc>
              <a:spcBef>
                <a:spcPts val="300"/>
              </a:spcBef>
              <a:spcAft>
                <a:spcPts val="600"/>
              </a:spcAft>
            </a:pP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EXPLAIN: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Specifically, CSSP learned from the state pilots that:</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Many, diverse strategies and tools can be used to implement Strengthening Families at a state level.</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Organizations, providers and workers were extremely engaged and excited about the process of implementing Strengthening Families, despite the fact that this was an unfunded initiative.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Cross-sector leadership was a crucial tool for both gathering traction for the work and ensuring longer-term sustainability.</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endPar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endParaRPr>
          </a:p>
          <a:p>
            <a:pPr marL="0" marR="0">
              <a:lnSpc>
                <a:spcPct val="115000"/>
              </a:lnSpc>
              <a:spcBef>
                <a:spcPts val="300"/>
              </a:spcBef>
              <a:spcAft>
                <a:spcPts val="600"/>
              </a:spcAft>
            </a:pPr>
            <a:r>
              <a:rPr lang="en-US" sz="1200" b="1" dirty="0" smtClean="0">
                <a:effectLst/>
                <a:latin typeface="Century Gothic" panose="020B0502020202020204" pitchFamily="34" charset="0"/>
                <a:ea typeface="MS Mincho" panose="02020609040205080304" pitchFamily="49" charset="-128"/>
                <a:cs typeface="Times New Roman" panose="02020603050405020304" pitchFamily="18" charset="0"/>
              </a:rPr>
              <a:t>TRANSITION:</a:t>
            </a: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 That early work with states also helped us to identify important barriers to implementation. In particular, we learned that:</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While things like pilot programs and mini-grants can have significant short-term impacts, they are hard to sustain over time.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marL="342900" marR="0" lvl="0" indent="-342900">
              <a:lnSpc>
                <a:spcPct val="115000"/>
              </a:lnSpc>
              <a:spcBef>
                <a:spcPts val="300"/>
              </a:spcBef>
              <a:spcAft>
                <a:spcPts val="600"/>
              </a:spcAft>
              <a:buFont typeface="Symbol" panose="05050102010706020507" pitchFamily="18" charset="2"/>
              <a:buChar char=""/>
            </a:pPr>
            <a:r>
              <a:rPr lang="en-US" sz="1200" dirty="0" smtClean="0">
                <a:effectLst/>
                <a:latin typeface="Century Gothic" panose="020B0502020202020204" pitchFamily="34" charset="0"/>
                <a:ea typeface="MS Mincho" panose="02020609040205080304" pitchFamily="49" charset="-128"/>
                <a:cs typeface="Times New Roman" panose="02020603050405020304" pitchFamily="18" charset="0"/>
              </a:rPr>
              <a:t>Building relationships across sectors—particularly between early childhood providers and child welfare workers—takes time and can be a difficult process to facilitate.</a:t>
            </a:r>
            <a:endParaRPr lang="en-US" sz="1800" dirty="0" smtClean="0">
              <a:effectLst/>
              <a:latin typeface="Cambria" panose="02040503050406030204" pitchFamily="18" charset="0"/>
              <a:ea typeface="MS Mincho" panose="02020609040205080304" pitchFamily="49" charset="-128"/>
              <a:cs typeface="Times New Roman" panose="02020603050405020304" pitchFamily="18" charset="0"/>
            </a:endParaRPr>
          </a:p>
          <a:p>
            <a:pPr eaLnBrk="1" hangingPunct="1"/>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9</a:t>
            </a:fld>
            <a:endParaRPr lang="en-US"/>
          </a:p>
        </p:txBody>
      </p:sp>
    </p:spTree>
    <p:extLst>
      <p:ext uri="{BB962C8B-B14F-4D97-AF65-F5344CB8AC3E}">
        <p14:creationId xmlns:p14="http://schemas.microsoft.com/office/powerpoint/2010/main" val="11416015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ctrTitle"/>
          </p:nvPr>
        </p:nvSpPr>
        <p:spPr>
          <a:xfrm>
            <a:off x="914400" y="1371601"/>
            <a:ext cx="10363200" cy="1470025"/>
          </a:xfrm>
        </p:spPr>
        <p:txBody>
          <a:bodyPr/>
          <a:lstStyle>
            <a:lvl1pPr>
              <a:defRPr>
                <a:solidFill>
                  <a:srgbClr val="B6432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413981"/>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6" name="Picture 6" descr="strengtheningfamilies.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5100" y="5486400"/>
            <a:ext cx="8449492" cy="1258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932291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D2E43C9F-8959-4D00-A87A-272EBCCBA8E4}" type="datetimeFigureOut">
              <a:rPr lang="en-US" smtClean="0"/>
              <a:t>1/26/2016</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45BA158-91F2-40E5-BC82-555C5486DA08}" type="slidenum">
              <a:rPr lang="en-US" smtClean="0"/>
              <a:t>‹#›</a:t>
            </a:fld>
            <a:endParaRPr lang="en-US"/>
          </a:p>
        </p:txBody>
      </p:sp>
    </p:spTree>
    <p:extLst>
      <p:ext uri="{BB962C8B-B14F-4D97-AF65-F5344CB8AC3E}">
        <p14:creationId xmlns:p14="http://schemas.microsoft.com/office/powerpoint/2010/main" val="348015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2E43C9F-8959-4D00-A87A-272EBCCBA8E4}" type="datetimeFigureOut">
              <a:rPr lang="en-US" smtClean="0"/>
              <a:t>1/26/2016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45BA158-91F2-40E5-BC82-555C5486DA08}" type="slidenum">
              <a:rPr lang="en-US" smtClean="0"/>
              <a:t>‹#›</a:t>
            </a:fld>
            <a:endParaRPr lang="en-US"/>
          </a:p>
        </p:txBody>
      </p:sp>
    </p:spTree>
    <p:extLst>
      <p:ext uri="{BB962C8B-B14F-4D97-AF65-F5344CB8AC3E}">
        <p14:creationId xmlns:p14="http://schemas.microsoft.com/office/powerpoint/2010/main" val="912341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207061"/>
            <a:ext cx="4546600" cy="650939"/>
          </a:xfrm>
          <a:prstGeom prst="rect">
            <a:avLst/>
          </a:prstGeom>
        </p:spPr>
      </p:pic>
      <p:sp>
        <p:nvSpPr>
          <p:cNvPr id="5" name="Rectangle 4"/>
          <p:cNvSpPr/>
          <p:nvPr userDrawn="1"/>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Title 7"/>
          <p:cNvSpPr>
            <a:spLocks noGrp="1"/>
          </p:cNvSpPr>
          <p:nvPr>
            <p:ph type="title"/>
          </p:nvPr>
        </p:nvSpPr>
        <p:spPr/>
        <p:txBody>
          <a:bodyPr/>
          <a:lstStyle>
            <a:lvl1pPr>
              <a:defRPr baseline="0">
                <a:solidFill>
                  <a:srgbClr val="B64326"/>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021067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el og indholdsobjek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560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lank no logo">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8" name="Title 7"/>
          <p:cNvSpPr>
            <a:spLocks noGrp="1"/>
          </p:cNvSpPr>
          <p:nvPr>
            <p:ph type="title"/>
          </p:nvPr>
        </p:nvSpPr>
        <p:spPr/>
        <p:txBody>
          <a:bodyPr>
            <a:normAutofit/>
          </a:bodyPr>
          <a:lstStyle>
            <a:lvl1pPr algn="ctr" defTabSz="914400" rtl="0" eaLnBrk="1" latinLnBrk="0" hangingPunct="1">
              <a:spcBef>
                <a:spcPct val="0"/>
              </a:spcBef>
              <a:buNone/>
              <a:defRPr lang="en-US" sz="4000" kern="1200" baseline="0" dirty="0">
                <a:solidFill>
                  <a:srgbClr val="B64326"/>
                </a:solidFill>
                <a:latin typeface="Georgia" panose="02040502050405020303" pitchFamily="18" charset="0"/>
                <a:ea typeface="+mj-ea"/>
                <a:cs typeface="+mj-cs"/>
              </a:defRPr>
            </a:lvl1pPr>
          </a:lstStyle>
          <a:p>
            <a:r>
              <a:rPr lang="en-US" dirty="0" smtClean="0"/>
              <a:t>Click to edit Master title style</a:t>
            </a:r>
            <a:endParaRPr lang="en-US" dirty="0"/>
          </a:p>
        </p:txBody>
      </p:sp>
    </p:spTree>
    <p:extLst>
      <p:ext uri="{BB962C8B-B14F-4D97-AF65-F5344CB8AC3E}">
        <p14:creationId xmlns:p14="http://schemas.microsoft.com/office/powerpoint/2010/main" val="3071978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el og indholdsobjek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79113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3_Blank">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61401" y="6108701"/>
            <a:ext cx="3682999" cy="650939"/>
          </a:xfrm>
          <a:prstGeom prst="rect">
            <a:avLst/>
          </a:prstGeom>
        </p:spPr>
      </p:pic>
      <p:sp>
        <p:nvSpPr>
          <p:cNvPr id="8" name="Title 7"/>
          <p:cNvSpPr>
            <a:spLocks noGrp="1"/>
          </p:cNvSpPr>
          <p:nvPr>
            <p:ph type="title"/>
          </p:nvPr>
        </p:nvSpPr>
        <p:spPr/>
        <p:txBody>
          <a:bodyPr/>
          <a:lstStyle>
            <a:lvl1pPr>
              <a:defRPr baseline="0">
                <a:solidFill>
                  <a:srgbClr val="B64326"/>
                </a:solidFill>
              </a:defRPr>
            </a:lvl1pPr>
          </a:lstStyle>
          <a:p>
            <a:r>
              <a:rPr lang="en-US" dirty="0" smtClean="0"/>
              <a:t>Click to edit Master title style</a:t>
            </a:r>
            <a:endParaRPr lang="en-US" dirty="0"/>
          </a:p>
        </p:txBody>
      </p:sp>
      <p:sp>
        <p:nvSpPr>
          <p:cNvPr id="6" name="Rectangle 5"/>
          <p:cNvSpPr/>
          <p:nvPr userDrawn="1"/>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Tree>
    <p:extLst>
      <p:ext uri="{BB962C8B-B14F-4D97-AF65-F5344CB8AC3E}">
        <p14:creationId xmlns:p14="http://schemas.microsoft.com/office/powerpoint/2010/main" val="4288157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el og indholdsobjek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150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strengtheningfamilie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9701" y="6308727"/>
            <a:ext cx="3555999" cy="501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lvl1pPr>
              <a:defRPr sz="4400" b="0">
                <a:solidFill>
                  <a:srgbClr val="B64326"/>
                </a:solidFill>
                <a:latin typeface="Georgia" panose="02040502050405020303" pitchFamily="18"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7821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1972212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lvl1pPr>
              <a:defRPr>
                <a:solidFill>
                  <a:srgbClr val="B64326"/>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2524108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lvl1pPr>
              <a:defRPr>
                <a:solidFill>
                  <a:srgbClr val="B643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1031966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lvl1pPr>
              <a:defRPr>
                <a:solidFill>
                  <a:srgbClr val="B64326"/>
                </a:solidFill>
              </a:defRPr>
            </a:lvl1pPr>
          </a:lstStyle>
          <a:p>
            <a:r>
              <a:rPr lang="en-US" smtClean="0"/>
              <a:t>Click to edit Master title style</a:t>
            </a:r>
            <a:endParaRPr lang="en-US" dirty="0"/>
          </a:p>
        </p:txBody>
      </p:sp>
      <p:sp>
        <p:nvSpPr>
          <p:cNvPr id="4"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238269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3"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101067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fld id="{D2E43C9F-8959-4D00-A87A-272EBCCBA8E4}" type="datetimeFigureOut">
              <a:rPr lang="en-US" smtClean="0"/>
              <a:t>1/26/2016</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B45BA158-91F2-40E5-BC82-555C5486DA08}" type="slidenum">
              <a:rPr lang="en-US" smtClean="0"/>
              <a:t>‹#›</a:t>
            </a:fld>
            <a:endParaRPr lang="en-US"/>
          </a:p>
        </p:txBody>
      </p:sp>
    </p:spTree>
    <p:extLst>
      <p:ext uri="{BB962C8B-B14F-4D97-AF65-F5344CB8AC3E}">
        <p14:creationId xmlns:p14="http://schemas.microsoft.com/office/powerpoint/2010/main" val="400366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fld id="{D2E43C9F-8959-4D00-A87A-272EBCCBA8E4}" type="datetimeFigureOut">
              <a:rPr lang="en-US" smtClean="0"/>
              <a:t>1/26/2016</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B45BA158-91F2-40E5-BC82-555C5486DA08}" type="slidenum">
              <a:rPr lang="en-US" smtClean="0"/>
              <a:t>‹#›</a:t>
            </a:fld>
            <a:endParaRPr lang="en-US"/>
          </a:p>
        </p:txBody>
      </p:sp>
    </p:spTree>
    <p:extLst>
      <p:ext uri="{BB962C8B-B14F-4D97-AF65-F5344CB8AC3E}">
        <p14:creationId xmlns:p14="http://schemas.microsoft.com/office/powerpoint/2010/main" val="2900629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79EB6B5-5C65-4A2D-BE1F-443484B26AFF}" type="datetime1">
              <a:rPr lang="en-US"/>
              <a:pPr>
                <a:defRPr/>
              </a:pPr>
              <a:t>1/26/2016</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B9E655CE-FFAC-4CCC-B676-A798E7737512}" type="slidenum">
              <a:rPr lang="en-US"/>
              <a:pPr>
                <a:defRPr/>
              </a:pPr>
              <a:t>‹#›</a:t>
            </a:fld>
            <a:endParaRPr lang="en-US"/>
          </a:p>
        </p:txBody>
      </p:sp>
    </p:spTree>
    <p:extLst>
      <p:ext uri="{BB962C8B-B14F-4D97-AF65-F5344CB8AC3E}">
        <p14:creationId xmlns:p14="http://schemas.microsoft.com/office/powerpoint/2010/main" val="367946153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691" r:id="rId12"/>
    <p:sldLayoutId id="2147483697" r:id="rId13"/>
    <p:sldLayoutId id="2147483722" r:id="rId14"/>
    <p:sldLayoutId id="2147483735" r:id="rId15"/>
    <p:sldLayoutId id="2147483744" r:id="rId16"/>
    <p:sldLayoutId id="2147483749" r:id="rId17"/>
  </p:sldLayoutIdLst>
  <p:txStyles>
    <p:titleStyle>
      <a:lvl1pPr algn="ctr" rtl="0" eaLnBrk="1" fontAlgn="base" hangingPunct="1">
        <a:spcBef>
          <a:spcPct val="0"/>
        </a:spcBef>
        <a:spcAft>
          <a:spcPct val="0"/>
        </a:spcAft>
        <a:defRPr sz="4400" kern="1200">
          <a:solidFill>
            <a:schemeClr val="tx1"/>
          </a:solidFill>
          <a:latin typeface="Georgia" panose="02040502050405020303" pitchFamily="18"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549442" y="1591836"/>
            <a:ext cx="11093116" cy="20423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rgbClr val="B64326"/>
                </a:solidFill>
                <a:latin typeface="Georgia" panose="02040502050405020303" pitchFamily="18"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dirty="0" smtClean="0"/>
              <a:t>  </a:t>
            </a:r>
            <a:br>
              <a:rPr lang="en-US" dirty="0" smtClean="0"/>
            </a:br>
            <a:r>
              <a:rPr lang="en-US" b="1" dirty="0" smtClean="0"/>
              <a:t>The Research Behind </a:t>
            </a:r>
            <a:br>
              <a:rPr lang="en-US" b="1" dirty="0" smtClean="0"/>
            </a:br>
            <a:r>
              <a:rPr lang="en-US" b="1" dirty="0" smtClean="0"/>
              <a:t>Strengthening Families</a:t>
            </a:r>
            <a:r>
              <a:rPr lang="en-US" dirty="0" smtClean="0"/>
              <a:t/>
            </a:r>
            <a:br>
              <a:rPr lang="en-US" dirty="0" smtClean="0"/>
            </a:br>
            <a:endParaRPr lang="en-US" dirty="0"/>
          </a:p>
        </p:txBody>
      </p:sp>
    </p:spTree>
    <p:extLst>
      <p:ext uri="{BB962C8B-B14F-4D97-AF65-F5344CB8AC3E}">
        <p14:creationId xmlns:p14="http://schemas.microsoft.com/office/powerpoint/2010/main" val="3062730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eorgia" panose="02040502050405020303" pitchFamily="18" charset="0"/>
              </a:rPr>
              <a:t>Phase </a:t>
            </a:r>
            <a:r>
              <a:rPr lang="en-US" dirty="0" smtClean="0"/>
              <a:t>IV</a:t>
            </a:r>
            <a:r>
              <a:rPr lang="en-US" dirty="0" smtClean="0">
                <a:latin typeface="Georgia" panose="02040502050405020303" pitchFamily="18" charset="0"/>
              </a:rPr>
              <a:t>: </a:t>
            </a:r>
            <a:r>
              <a:rPr lang="en-US" dirty="0">
                <a:latin typeface="Georgia" panose="02040502050405020303" pitchFamily="18" charset="0"/>
              </a:rPr>
              <a:t>Continuous Learning with a National </a:t>
            </a:r>
            <a:r>
              <a:rPr lang="en-US" dirty="0" smtClean="0">
                <a:latin typeface="Georgia" panose="02040502050405020303" pitchFamily="18" charset="0"/>
              </a:rPr>
              <a:t>Network</a:t>
            </a:r>
            <a:endParaRPr lang="en-US" dirty="0">
              <a:latin typeface="Georgia" panose="02040502050405020303" pitchFamily="18" charset="0"/>
            </a:endParaRPr>
          </a:p>
        </p:txBody>
      </p:sp>
      <p:sp>
        <p:nvSpPr>
          <p:cNvPr id="3" name="Content Placeholder 2"/>
          <p:cNvSpPr>
            <a:spLocks noGrp="1"/>
          </p:cNvSpPr>
          <p:nvPr>
            <p:ph idx="1"/>
          </p:nvPr>
        </p:nvSpPr>
        <p:spPr>
          <a:xfrm>
            <a:off x="737937" y="1600201"/>
            <a:ext cx="5743074" cy="4525963"/>
          </a:xfrm>
        </p:spPr>
        <p:txBody>
          <a:bodyPr/>
          <a:lstStyle/>
          <a:p>
            <a:pPr marL="0" indent="0">
              <a:buNone/>
              <a:defRPr/>
            </a:pPr>
            <a:r>
              <a:rPr lang="en-US" b="1" dirty="0" smtClean="0">
                <a:latin typeface="Arial" panose="020B0604020202020204" pitchFamily="34" charset="0"/>
                <a:ea typeface="Verdana" pitchFamily="34" charset="0"/>
                <a:cs typeface="Arial" panose="020B0604020202020204" pitchFamily="34" charset="0"/>
              </a:rPr>
              <a:t>Member States and National Partner Organizations</a:t>
            </a:r>
            <a:endParaRPr lang="en-US" b="1" dirty="0">
              <a:latin typeface="Arial" panose="020B0604020202020204" pitchFamily="34" charset="0"/>
              <a:ea typeface="Verdana" pitchFamily="34" charset="0"/>
              <a:cs typeface="Arial" panose="020B0604020202020204" pitchFamily="34" charset="0"/>
            </a:endParaRPr>
          </a:p>
          <a:p>
            <a:pPr>
              <a:buFont typeface="Arial" charset="0"/>
              <a:buChar char="•"/>
              <a:defRPr/>
            </a:pPr>
            <a:r>
              <a:rPr lang="en-US" dirty="0">
                <a:latin typeface="Arial" panose="020B0604020202020204" pitchFamily="34" charset="0"/>
                <a:ea typeface="Verdana" pitchFamily="34" charset="0"/>
                <a:cs typeface="Arial" panose="020B0604020202020204" pitchFamily="34" charset="0"/>
              </a:rPr>
              <a:t>Create new tools</a:t>
            </a:r>
          </a:p>
          <a:p>
            <a:pPr>
              <a:buFont typeface="Arial" charset="0"/>
              <a:buChar char="•"/>
              <a:defRPr/>
            </a:pPr>
            <a:r>
              <a:rPr lang="en-US" dirty="0">
                <a:latin typeface="Arial" panose="020B0604020202020204" pitchFamily="34" charset="0"/>
                <a:ea typeface="Verdana" pitchFamily="34" charset="0"/>
                <a:cs typeface="Arial" panose="020B0604020202020204" pitchFamily="34" charset="0"/>
              </a:rPr>
              <a:t>Test strategies</a:t>
            </a:r>
          </a:p>
          <a:p>
            <a:pPr>
              <a:buFont typeface="Arial" charset="0"/>
              <a:buChar char="•"/>
              <a:defRPr/>
            </a:pPr>
            <a:r>
              <a:rPr lang="en-US" dirty="0">
                <a:latin typeface="Arial" panose="020B0604020202020204" pitchFamily="34" charset="0"/>
                <a:ea typeface="Verdana" pitchFamily="34" charset="0"/>
                <a:cs typeface="Arial" panose="020B0604020202020204" pitchFamily="34" charset="0"/>
              </a:rPr>
              <a:t>Share their knowledge with others through a learning network</a:t>
            </a:r>
          </a:p>
        </p:txBody>
      </p:sp>
      <p:sp>
        <p:nvSpPr>
          <p:cNvPr id="4" name="TextBox 3"/>
          <p:cNvSpPr txBox="1"/>
          <p:nvPr/>
        </p:nvSpPr>
        <p:spPr>
          <a:xfrm>
            <a:off x="7042484" y="1600200"/>
            <a:ext cx="4636168" cy="4031873"/>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CSSP</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Provides technical assistance</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Coordinates cross-site learning</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Captures lessons learned</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Creates new tools</a:t>
            </a:r>
          </a:p>
        </p:txBody>
      </p:sp>
    </p:spTree>
    <p:extLst>
      <p:ext uri="{BB962C8B-B14F-4D97-AF65-F5344CB8AC3E}">
        <p14:creationId xmlns:p14="http://schemas.microsoft.com/office/powerpoint/2010/main" val="1013520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e 251"/>
          <p:cNvGrpSpPr/>
          <p:nvPr/>
        </p:nvGrpSpPr>
        <p:grpSpPr>
          <a:xfrm>
            <a:off x="2917753" y="1092445"/>
            <a:ext cx="7103818" cy="4930930"/>
            <a:chOff x="1449633" y="627625"/>
            <a:chExt cx="7103818" cy="4930930"/>
          </a:xfrm>
          <a:solidFill>
            <a:schemeClr val="bg1"/>
          </a:solidFill>
        </p:grpSpPr>
        <p:sp>
          <p:nvSpPr>
            <p:cNvPr id="527" name="Freeform 6"/>
            <p:cNvSpPr>
              <a:spLocks/>
            </p:cNvSpPr>
            <p:nvPr/>
          </p:nvSpPr>
          <p:spPr bwMode="auto">
            <a:xfrm>
              <a:off x="6058305" y="2788156"/>
              <a:ext cx="1017833" cy="564136"/>
            </a:xfrm>
            <a:custGeom>
              <a:avLst/>
              <a:gdLst/>
              <a:ahLst/>
              <a:cxnLst>
                <a:cxn ang="0">
                  <a:pos x="630" y="82"/>
                </a:cxn>
                <a:cxn ang="0">
                  <a:pos x="616" y="40"/>
                </a:cxn>
                <a:cxn ang="0">
                  <a:pos x="592" y="24"/>
                </a:cxn>
                <a:cxn ang="0">
                  <a:pos x="502" y="36"/>
                </a:cxn>
                <a:cxn ang="0">
                  <a:pos x="396" y="0"/>
                </a:cxn>
                <a:cxn ang="0">
                  <a:pos x="400" y="12"/>
                </a:cxn>
                <a:cxn ang="0">
                  <a:pos x="360" y="52"/>
                </a:cxn>
                <a:cxn ang="0">
                  <a:pos x="310" y="162"/>
                </a:cxn>
                <a:cxn ang="0">
                  <a:pos x="280" y="148"/>
                </a:cxn>
                <a:cxn ang="0">
                  <a:pos x="200" y="204"/>
                </a:cxn>
                <a:cxn ang="0">
                  <a:pos x="176" y="188"/>
                </a:cxn>
                <a:cxn ang="0">
                  <a:pos x="122" y="232"/>
                </a:cxn>
                <a:cxn ang="0">
                  <a:pos x="122" y="228"/>
                </a:cxn>
                <a:cxn ang="0">
                  <a:pos x="176" y="184"/>
                </a:cxn>
                <a:cxn ang="0">
                  <a:pos x="122" y="224"/>
                </a:cxn>
                <a:cxn ang="0">
                  <a:pos x="118" y="256"/>
                </a:cxn>
                <a:cxn ang="0">
                  <a:pos x="76" y="312"/>
                </a:cxn>
                <a:cxn ang="0">
                  <a:pos x="26" y="286"/>
                </a:cxn>
                <a:cxn ang="0">
                  <a:pos x="4" y="330"/>
                </a:cxn>
                <a:cxn ang="0">
                  <a:pos x="0" y="322"/>
                </a:cxn>
                <a:cxn ang="0">
                  <a:pos x="6" y="378"/>
                </a:cxn>
                <a:cxn ang="0">
                  <a:pos x="26" y="376"/>
                </a:cxn>
                <a:cxn ang="0">
                  <a:pos x="306" y="330"/>
                </a:cxn>
                <a:cxn ang="0">
                  <a:pos x="568" y="276"/>
                </a:cxn>
                <a:cxn ang="0">
                  <a:pos x="632" y="202"/>
                </a:cxn>
                <a:cxn ang="0">
                  <a:pos x="682" y="104"/>
                </a:cxn>
                <a:cxn ang="0">
                  <a:pos x="630" y="82"/>
                </a:cxn>
              </a:cxnLst>
              <a:rect l="0" t="0" r="r" b="b"/>
              <a:pathLst>
                <a:path w="682" h="378">
                  <a:moveTo>
                    <a:pt x="630" y="82"/>
                  </a:moveTo>
                  <a:lnTo>
                    <a:pt x="616" y="40"/>
                  </a:lnTo>
                  <a:lnTo>
                    <a:pt x="592" y="24"/>
                  </a:lnTo>
                  <a:lnTo>
                    <a:pt x="502" y="36"/>
                  </a:lnTo>
                  <a:lnTo>
                    <a:pt x="396" y="0"/>
                  </a:lnTo>
                  <a:lnTo>
                    <a:pt x="400" y="12"/>
                  </a:lnTo>
                  <a:lnTo>
                    <a:pt x="360" y="52"/>
                  </a:lnTo>
                  <a:lnTo>
                    <a:pt x="310" y="162"/>
                  </a:lnTo>
                  <a:lnTo>
                    <a:pt x="280" y="148"/>
                  </a:lnTo>
                  <a:lnTo>
                    <a:pt x="200" y="204"/>
                  </a:lnTo>
                  <a:lnTo>
                    <a:pt x="176" y="188"/>
                  </a:lnTo>
                  <a:lnTo>
                    <a:pt x="122" y="232"/>
                  </a:lnTo>
                  <a:lnTo>
                    <a:pt x="122" y="228"/>
                  </a:lnTo>
                  <a:lnTo>
                    <a:pt x="176" y="184"/>
                  </a:lnTo>
                  <a:lnTo>
                    <a:pt x="122" y="224"/>
                  </a:lnTo>
                  <a:lnTo>
                    <a:pt x="118" y="256"/>
                  </a:lnTo>
                  <a:lnTo>
                    <a:pt x="76" y="312"/>
                  </a:lnTo>
                  <a:lnTo>
                    <a:pt x="26" y="286"/>
                  </a:lnTo>
                  <a:lnTo>
                    <a:pt x="4" y="330"/>
                  </a:lnTo>
                  <a:lnTo>
                    <a:pt x="0" y="322"/>
                  </a:lnTo>
                  <a:lnTo>
                    <a:pt x="6" y="378"/>
                  </a:lnTo>
                  <a:lnTo>
                    <a:pt x="26" y="376"/>
                  </a:lnTo>
                  <a:lnTo>
                    <a:pt x="306" y="330"/>
                  </a:lnTo>
                  <a:lnTo>
                    <a:pt x="568" y="276"/>
                  </a:lnTo>
                  <a:lnTo>
                    <a:pt x="632" y="202"/>
                  </a:lnTo>
                  <a:lnTo>
                    <a:pt x="682" y="104"/>
                  </a:lnTo>
                  <a:lnTo>
                    <a:pt x="630" y="8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33" name="Freeform 7"/>
            <p:cNvSpPr>
              <a:spLocks/>
            </p:cNvSpPr>
            <p:nvPr/>
          </p:nvSpPr>
          <p:spPr bwMode="auto">
            <a:xfrm>
              <a:off x="5200601" y="2732497"/>
              <a:ext cx="877545" cy="761136"/>
            </a:xfrm>
            <a:custGeom>
              <a:avLst/>
              <a:gdLst/>
              <a:ahLst/>
              <a:cxnLst>
                <a:cxn ang="0">
                  <a:pos x="556" y="278"/>
                </a:cxn>
                <a:cxn ang="0">
                  <a:pos x="476" y="220"/>
                </a:cxn>
                <a:cxn ang="0">
                  <a:pos x="476" y="140"/>
                </a:cxn>
                <a:cxn ang="0">
                  <a:pos x="444" y="140"/>
                </a:cxn>
                <a:cxn ang="0">
                  <a:pos x="346" y="14"/>
                </a:cxn>
                <a:cxn ang="0">
                  <a:pos x="346" y="0"/>
                </a:cxn>
                <a:cxn ang="0">
                  <a:pos x="0" y="8"/>
                </a:cxn>
                <a:cxn ang="0">
                  <a:pos x="22" y="70"/>
                </a:cxn>
                <a:cxn ang="0">
                  <a:pos x="68" y="70"/>
                </a:cxn>
                <a:cxn ang="0">
                  <a:pos x="50" y="136"/>
                </a:cxn>
                <a:cxn ang="0">
                  <a:pos x="104" y="160"/>
                </a:cxn>
                <a:cxn ang="0">
                  <a:pos x="132" y="470"/>
                </a:cxn>
                <a:cxn ang="0">
                  <a:pos x="522" y="462"/>
                </a:cxn>
                <a:cxn ang="0">
                  <a:pos x="506" y="510"/>
                </a:cxn>
                <a:cxn ang="0">
                  <a:pos x="586" y="504"/>
                </a:cxn>
                <a:cxn ang="0">
                  <a:pos x="586" y="410"/>
                </a:cxn>
                <a:cxn ang="0">
                  <a:pos x="588" y="408"/>
                </a:cxn>
                <a:cxn ang="0">
                  <a:pos x="582" y="352"/>
                </a:cxn>
                <a:cxn ang="0">
                  <a:pos x="556" y="278"/>
                </a:cxn>
              </a:cxnLst>
              <a:rect l="0" t="0" r="r" b="b"/>
              <a:pathLst>
                <a:path w="588" h="510">
                  <a:moveTo>
                    <a:pt x="556" y="278"/>
                  </a:moveTo>
                  <a:lnTo>
                    <a:pt x="476" y="220"/>
                  </a:lnTo>
                  <a:lnTo>
                    <a:pt x="476" y="140"/>
                  </a:lnTo>
                  <a:lnTo>
                    <a:pt x="444" y="140"/>
                  </a:lnTo>
                  <a:lnTo>
                    <a:pt x="346" y="14"/>
                  </a:lnTo>
                  <a:lnTo>
                    <a:pt x="346" y="0"/>
                  </a:lnTo>
                  <a:lnTo>
                    <a:pt x="0" y="8"/>
                  </a:lnTo>
                  <a:lnTo>
                    <a:pt x="22" y="70"/>
                  </a:lnTo>
                  <a:lnTo>
                    <a:pt x="68" y="70"/>
                  </a:lnTo>
                  <a:lnTo>
                    <a:pt x="50" y="136"/>
                  </a:lnTo>
                  <a:lnTo>
                    <a:pt x="104" y="160"/>
                  </a:lnTo>
                  <a:lnTo>
                    <a:pt x="132" y="470"/>
                  </a:lnTo>
                  <a:lnTo>
                    <a:pt x="522" y="462"/>
                  </a:lnTo>
                  <a:lnTo>
                    <a:pt x="506" y="510"/>
                  </a:lnTo>
                  <a:lnTo>
                    <a:pt x="586" y="504"/>
                  </a:lnTo>
                  <a:lnTo>
                    <a:pt x="586" y="410"/>
                  </a:lnTo>
                  <a:lnTo>
                    <a:pt x="588" y="408"/>
                  </a:lnTo>
                  <a:lnTo>
                    <a:pt x="582" y="352"/>
                  </a:lnTo>
                  <a:lnTo>
                    <a:pt x="556" y="27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nvGrpSpPr>
            <p:cNvPr id="3" name="Gruppe 360"/>
            <p:cNvGrpSpPr/>
            <p:nvPr/>
          </p:nvGrpSpPr>
          <p:grpSpPr>
            <a:xfrm>
              <a:off x="1449633" y="627625"/>
              <a:ext cx="7103818" cy="4930930"/>
              <a:chOff x="1449633" y="627625"/>
              <a:chExt cx="7103818" cy="4930930"/>
            </a:xfrm>
            <a:grpFill/>
          </p:grpSpPr>
          <p:sp>
            <p:nvSpPr>
              <p:cNvPr id="535" name="Freeform 6"/>
              <p:cNvSpPr>
                <a:spLocks/>
              </p:cNvSpPr>
              <p:nvPr/>
            </p:nvSpPr>
            <p:spPr bwMode="auto">
              <a:xfrm>
                <a:off x="5419725" y="1465887"/>
                <a:ext cx="751182" cy="872831"/>
              </a:xfrm>
              <a:custGeom>
                <a:avLst/>
                <a:gdLst/>
                <a:ahLst/>
                <a:cxnLst>
                  <a:cxn ang="0">
                    <a:pos x="404" y="538"/>
                  </a:cxn>
                  <a:cxn ang="0">
                    <a:pos x="490" y="542"/>
                  </a:cxn>
                  <a:cxn ang="0">
                    <a:pos x="464" y="400"/>
                  </a:cxn>
                  <a:cxn ang="0">
                    <a:pos x="494" y="172"/>
                  </a:cxn>
                  <a:cxn ang="0">
                    <a:pos x="446" y="160"/>
                  </a:cxn>
                  <a:cxn ang="0">
                    <a:pos x="414" y="160"/>
                  </a:cxn>
                  <a:cxn ang="0">
                    <a:pos x="404" y="122"/>
                  </a:cxn>
                  <a:cxn ang="0">
                    <a:pos x="196" y="96"/>
                  </a:cxn>
                  <a:cxn ang="0">
                    <a:pos x="174" y="38"/>
                  </a:cxn>
                  <a:cxn ang="0">
                    <a:pos x="146" y="38"/>
                  </a:cxn>
                  <a:cxn ang="0">
                    <a:pos x="146" y="0"/>
                  </a:cxn>
                  <a:cxn ang="0">
                    <a:pos x="78" y="24"/>
                  </a:cxn>
                  <a:cxn ang="0">
                    <a:pos x="36" y="116"/>
                  </a:cxn>
                  <a:cxn ang="0">
                    <a:pos x="0" y="158"/>
                  </a:cxn>
                  <a:cxn ang="0">
                    <a:pos x="28" y="292"/>
                  </a:cxn>
                  <a:cxn ang="0">
                    <a:pos x="166" y="374"/>
                  </a:cxn>
                  <a:cxn ang="0">
                    <a:pos x="194" y="508"/>
                  </a:cxn>
                  <a:cxn ang="0">
                    <a:pos x="264" y="574"/>
                  </a:cxn>
                  <a:cxn ang="0">
                    <a:pos x="352" y="568"/>
                  </a:cxn>
                  <a:cxn ang="0">
                    <a:pos x="404" y="538"/>
                  </a:cxn>
                </a:cxnLst>
                <a:rect l="0" t="0" r="r" b="b"/>
                <a:pathLst>
                  <a:path w="494" h="574">
                    <a:moveTo>
                      <a:pt x="404" y="538"/>
                    </a:moveTo>
                    <a:lnTo>
                      <a:pt x="490" y="542"/>
                    </a:lnTo>
                    <a:lnTo>
                      <a:pt x="464" y="400"/>
                    </a:lnTo>
                    <a:lnTo>
                      <a:pt x="494" y="172"/>
                    </a:lnTo>
                    <a:lnTo>
                      <a:pt x="446" y="160"/>
                    </a:lnTo>
                    <a:lnTo>
                      <a:pt x="414" y="160"/>
                    </a:lnTo>
                    <a:lnTo>
                      <a:pt x="404" y="122"/>
                    </a:lnTo>
                    <a:lnTo>
                      <a:pt x="196" y="96"/>
                    </a:lnTo>
                    <a:lnTo>
                      <a:pt x="174" y="38"/>
                    </a:lnTo>
                    <a:lnTo>
                      <a:pt x="146" y="38"/>
                    </a:lnTo>
                    <a:lnTo>
                      <a:pt x="146" y="0"/>
                    </a:lnTo>
                    <a:lnTo>
                      <a:pt x="78" y="24"/>
                    </a:lnTo>
                    <a:lnTo>
                      <a:pt x="36" y="116"/>
                    </a:lnTo>
                    <a:lnTo>
                      <a:pt x="0" y="158"/>
                    </a:lnTo>
                    <a:lnTo>
                      <a:pt x="28" y="292"/>
                    </a:lnTo>
                    <a:lnTo>
                      <a:pt x="166" y="374"/>
                    </a:lnTo>
                    <a:lnTo>
                      <a:pt x="194" y="508"/>
                    </a:lnTo>
                    <a:lnTo>
                      <a:pt x="264" y="574"/>
                    </a:lnTo>
                    <a:lnTo>
                      <a:pt x="352" y="568"/>
                    </a:lnTo>
                    <a:lnTo>
                      <a:pt x="404" y="53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36" name="Freeform 7"/>
              <p:cNvSpPr>
                <a:spLocks/>
              </p:cNvSpPr>
              <p:nvPr/>
            </p:nvSpPr>
            <p:spPr bwMode="auto">
              <a:xfrm>
                <a:off x="5714724" y="2283975"/>
                <a:ext cx="571750" cy="1000562"/>
              </a:xfrm>
              <a:custGeom>
                <a:avLst/>
                <a:gdLst/>
                <a:ahLst/>
                <a:cxnLst>
                  <a:cxn ang="0">
                    <a:pos x="336" y="64"/>
                  </a:cxn>
                  <a:cxn ang="0">
                    <a:pos x="300" y="26"/>
                  </a:cxn>
                  <a:cxn ang="0">
                    <a:pos x="296" y="4"/>
                  </a:cxn>
                  <a:cxn ang="0">
                    <a:pos x="210" y="0"/>
                  </a:cxn>
                  <a:cxn ang="0">
                    <a:pos x="158" y="30"/>
                  </a:cxn>
                  <a:cxn ang="0">
                    <a:pos x="70" y="36"/>
                  </a:cxn>
                  <a:cxn ang="0">
                    <a:pos x="78" y="96"/>
                  </a:cxn>
                  <a:cxn ang="0">
                    <a:pos x="22" y="162"/>
                  </a:cxn>
                  <a:cxn ang="0">
                    <a:pos x="42" y="202"/>
                  </a:cxn>
                  <a:cxn ang="0">
                    <a:pos x="0" y="272"/>
                  </a:cxn>
                  <a:cxn ang="0">
                    <a:pos x="0" y="320"/>
                  </a:cxn>
                  <a:cxn ang="0">
                    <a:pos x="96" y="442"/>
                  </a:cxn>
                  <a:cxn ang="0">
                    <a:pos x="130" y="442"/>
                  </a:cxn>
                  <a:cxn ang="0">
                    <a:pos x="130" y="526"/>
                  </a:cxn>
                  <a:cxn ang="0">
                    <a:pos x="208" y="580"/>
                  </a:cxn>
                  <a:cxn ang="0">
                    <a:pos x="236" y="658"/>
                  </a:cxn>
                  <a:cxn ang="0">
                    <a:pos x="258" y="616"/>
                  </a:cxn>
                  <a:cxn ang="0">
                    <a:pos x="308" y="644"/>
                  </a:cxn>
                  <a:cxn ang="0">
                    <a:pos x="348" y="592"/>
                  </a:cxn>
                  <a:cxn ang="0">
                    <a:pos x="356" y="510"/>
                  </a:cxn>
                  <a:cxn ang="0">
                    <a:pos x="376" y="428"/>
                  </a:cxn>
                  <a:cxn ang="0">
                    <a:pos x="336" y="64"/>
                  </a:cxn>
                </a:cxnLst>
                <a:rect l="0" t="0" r="r" b="b"/>
                <a:pathLst>
                  <a:path w="376" h="658">
                    <a:moveTo>
                      <a:pt x="336" y="64"/>
                    </a:moveTo>
                    <a:lnTo>
                      <a:pt x="300" y="26"/>
                    </a:lnTo>
                    <a:lnTo>
                      <a:pt x="296" y="4"/>
                    </a:lnTo>
                    <a:lnTo>
                      <a:pt x="210" y="0"/>
                    </a:lnTo>
                    <a:lnTo>
                      <a:pt x="158" y="30"/>
                    </a:lnTo>
                    <a:lnTo>
                      <a:pt x="70" y="36"/>
                    </a:lnTo>
                    <a:lnTo>
                      <a:pt x="78" y="96"/>
                    </a:lnTo>
                    <a:lnTo>
                      <a:pt x="22" y="162"/>
                    </a:lnTo>
                    <a:lnTo>
                      <a:pt x="42" y="202"/>
                    </a:lnTo>
                    <a:lnTo>
                      <a:pt x="0" y="272"/>
                    </a:lnTo>
                    <a:lnTo>
                      <a:pt x="0" y="320"/>
                    </a:lnTo>
                    <a:lnTo>
                      <a:pt x="96" y="442"/>
                    </a:lnTo>
                    <a:lnTo>
                      <a:pt x="130" y="442"/>
                    </a:lnTo>
                    <a:lnTo>
                      <a:pt x="130" y="526"/>
                    </a:lnTo>
                    <a:lnTo>
                      <a:pt x="208" y="580"/>
                    </a:lnTo>
                    <a:lnTo>
                      <a:pt x="236" y="658"/>
                    </a:lnTo>
                    <a:lnTo>
                      <a:pt x="258" y="616"/>
                    </a:lnTo>
                    <a:lnTo>
                      <a:pt x="308" y="644"/>
                    </a:lnTo>
                    <a:lnTo>
                      <a:pt x="348" y="592"/>
                    </a:lnTo>
                    <a:lnTo>
                      <a:pt x="356" y="510"/>
                    </a:lnTo>
                    <a:lnTo>
                      <a:pt x="376" y="428"/>
                    </a:lnTo>
                    <a:lnTo>
                      <a:pt x="336" y="6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nvGrpSpPr>
              <p:cNvPr id="4" name="Gruppe 313"/>
              <p:cNvGrpSpPr/>
              <p:nvPr/>
            </p:nvGrpSpPr>
            <p:grpSpPr>
              <a:xfrm>
                <a:off x="1449633" y="627625"/>
                <a:ext cx="7103818" cy="4930930"/>
                <a:chOff x="1449633" y="456175"/>
                <a:chExt cx="7103818" cy="4930930"/>
              </a:xfrm>
              <a:grpFill/>
            </p:grpSpPr>
            <p:sp>
              <p:nvSpPr>
                <p:cNvPr id="538" name="Freeform 3053"/>
                <p:cNvSpPr>
                  <a:spLocks/>
                </p:cNvSpPr>
                <p:nvPr/>
              </p:nvSpPr>
              <p:spPr bwMode="auto">
                <a:xfrm>
                  <a:off x="7807144" y="1160689"/>
                  <a:ext cx="149261" cy="570179"/>
                </a:xfrm>
                <a:custGeom>
                  <a:avLst/>
                  <a:gdLst/>
                  <a:ahLst/>
                  <a:cxnLst>
                    <a:cxn ang="0">
                      <a:pos x="0" y="0"/>
                    </a:cxn>
                    <a:cxn ang="0">
                      <a:pos x="86" y="312"/>
                    </a:cxn>
                    <a:cxn ang="0">
                      <a:pos x="100" y="382"/>
                    </a:cxn>
                    <a:cxn ang="0">
                      <a:pos x="94" y="324"/>
                    </a:cxn>
                    <a:cxn ang="0">
                      <a:pos x="30" y="98"/>
                    </a:cxn>
                    <a:cxn ang="0">
                      <a:pos x="0" y="0"/>
                    </a:cxn>
                  </a:cxnLst>
                  <a:rect l="0" t="0" r="r" b="b"/>
                  <a:pathLst>
                    <a:path w="100" h="382">
                      <a:moveTo>
                        <a:pt x="0" y="0"/>
                      </a:moveTo>
                      <a:lnTo>
                        <a:pt x="86" y="312"/>
                      </a:lnTo>
                      <a:lnTo>
                        <a:pt x="100" y="382"/>
                      </a:lnTo>
                      <a:lnTo>
                        <a:pt x="94" y="324"/>
                      </a:lnTo>
                      <a:lnTo>
                        <a:pt x="30" y="98"/>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39" name="Freeform 3054"/>
                <p:cNvSpPr>
                  <a:spLocks/>
                </p:cNvSpPr>
                <p:nvPr/>
              </p:nvSpPr>
              <p:spPr bwMode="auto">
                <a:xfrm>
                  <a:off x="7147408" y="1109940"/>
                  <a:ext cx="895569" cy="814968"/>
                </a:xfrm>
                <a:custGeom>
                  <a:avLst/>
                  <a:gdLst/>
                  <a:ahLst/>
                  <a:cxnLst>
                    <a:cxn ang="0">
                      <a:pos x="546" y="442"/>
                    </a:cxn>
                    <a:cxn ang="0">
                      <a:pos x="542" y="416"/>
                    </a:cxn>
                    <a:cxn ang="0">
                      <a:pos x="528" y="346"/>
                    </a:cxn>
                    <a:cxn ang="0">
                      <a:pos x="442" y="34"/>
                    </a:cxn>
                    <a:cxn ang="0">
                      <a:pos x="434" y="0"/>
                    </a:cxn>
                    <a:cxn ang="0">
                      <a:pos x="434" y="0"/>
                    </a:cxn>
                    <a:cxn ang="0">
                      <a:pos x="434" y="0"/>
                    </a:cxn>
                    <a:cxn ang="0">
                      <a:pos x="308" y="48"/>
                    </a:cxn>
                    <a:cxn ang="0">
                      <a:pos x="238" y="208"/>
                    </a:cxn>
                    <a:cxn ang="0">
                      <a:pos x="246" y="234"/>
                    </a:cxn>
                    <a:cxn ang="0">
                      <a:pos x="216" y="290"/>
                    </a:cxn>
                    <a:cxn ang="0">
                      <a:pos x="84" y="318"/>
                    </a:cxn>
                    <a:cxn ang="0">
                      <a:pos x="46" y="398"/>
                    </a:cxn>
                    <a:cxn ang="0">
                      <a:pos x="58" y="426"/>
                    </a:cxn>
                    <a:cxn ang="0">
                      <a:pos x="0" y="494"/>
                    </a:cxn>
                    <a:cxn ang="0">
                      <a:pos x="16" y="546"/>
                    </a:cxn>
                    <a:cxn ang="0">
                      <a:pos x="380" y="426"/>
                    </a:cxn>
                    <a:cxn ang="0">
                      <a:pos x="456" y="492"/>
                    </a:cxn>
                    <a:cxn ang="0">
                      <a:pos x="478" y="498"/>
                    </a:cxn>
                    <a:cxn ang="0">
                      <a:pos x="588" y="522"/>
                    </a:cxn>
                    <a:cxn ang="0">
                      <a:pos x="600" y="496"/>
                    </a:cxn>
                    <a:cxn ang="0">
                      <a:pos x="594" y="490"/>
                    </a:cxn>
                    <a:cxn ang="0">
                      <a:pos x="546" y="442"/>
                    </a:cxn>
                  </a:cxnLst>
                  <a:rect l="0" t="0" r="r" b="b"/>
                  <a:pathLst>
                    <a:path w="600" h="546">
                      <a:moveTo>
                        <a:pt x="546" y="442"/>
                      </a:moveTo>
                      <a:lnTo>
                        <a:pt x="542" y="416"/>
                      </a:lnTo>
                      <a:lnTo>
                        <a:pt x="528" y="346"/>
                      </a:lnTo>
                      <a:lnTo>
                        <a:pt x="442" y="34"/>
                      </a:lnTo>
                      <a:lnTo>
                        <a:pt x="434" y="0"/>
                      </a:lnTo>
                      <a:lnTo>
                        <a:pt x="434" y="0"/>
                      </a:lnTo>
                      <a:lnTo>
                        <a:pt x="434" y="0"/>
                      </a:lnTo>
                      <a:lnTo>
                        <a:pt x="308" y="48"/>
                      </a:lnTo>
                      <a:lnTo>
                        <a:pt x="238" y="208"/>
                      </a:lnTo>
                      <a:lnTo>
                        <a:pt x="246" y="234"/>
                      </a:lnTo>
                      <a:lnTo>
                        <a:pt x="216" y="290"/>
                      </a:lnTo>
                      <a:lnTo>
                        <a:pt x="84" y="318"/>
                      </a:lnTo>
                      <a:lnTo>
                        <a:pt x="46" y="398"/>
                      </a:lnTo>
                      <a:lnTo>
                        <a:pt x="58" y="426"/>
                      </a:lnTo>
                      <a:lnTo>
                        <a:pt x="0" y="494"/>
                      </a:lnTo>
                      <a:lnTo>
                        <a:pt x="16" y="546"/>
                      </a:lnTo>
                      <a:lnTo>
                        <a:pt x="380" y="426"/>
                      </a:lnTo>
                      <a:lnTo>
                        <a:pt x="456" y="492"/>
                      </a:lnTo>
                      <a:lnTo>
                        <a:pt x="478" y="498"/>
                      </a:lnTo>
                      <a:lnTo>
                        <a:pt x="588" y="522"/>
                      </a:lnTo>
                      <a:lnTo>
                        <a:pt x="600" y="496"/>
                      </a:lnTo>
                      <a:lnTo>
                        <a:pt x="594" y="490"/>
                      </a:lnTo>
                      <a:lnTo>
                        <a:pt x="546" y="4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40" name="Freeform 3055"/>
                <p:cNvSpPr>
                  <a:spLocks/>
                </p:cNvSpPr>
                <p:nvPr/>
              </p:nvSpPr>
              <p:spPr bwMode="auto">
                <a:xfrm>
                  <a:off x="8183283" y="1315921"/>
                  <a:ext cx="59705" cy="41793"/>
                </a:xfrm>
                <a:custGeom>
                  <a:avLst/>
                  <a:gdLst/>
                  <a:ahLst/>
                  <a:cxnLst>
                    <a:cxn ang="0">
                      <a:pos x="40" y="28"/>
                    </a:cxn>
                    <a:cxn ang="0">
                      <a:pos x="40" y="24"/>
                    </a:cxn>
                    <a:cxn ang="0">
                      <a:pos x="0" y="0"/>
                    </a:cxn>
                    <a:cxn ang="0">
                      <a:pos x="40" y="28"/>
                    </a:cxn>
                  </a:cxnLst>
                  <a:rect l="0" t="0" r="r" b="b"/>
                  <a:pathLst>
                    <a:path w="40" h="28">
                      <a:moveTo>
                        <a:pt x="40" y="28"/>
                      </a:moveTo>
                      <a:lnTo>
                        <a:pt x="40" y="24"/>
                      </a:lnTo>
                      <a:lnTo>
                        <a:pt x="0" y="0"/>
                      </a:lnTo>
                      <a:lnTo>
                        <a:pt x="40" y="2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41" name="Freeform 3056"/>
                <p:cNvSpPr>
                  <a:spLocks/>
                </p:cNvSpPr>
                <p:nvPr/>
              </p:nvSpPr>
              <p:spPr bwMode="auto">
                <a:xfrm>
                  <a:off x="7995213" y="456175"/>
                  <a:ext cx="558238" cy="895569"/>
                </a:xfrm>
                <a:custGeom>
                  <a:avLst/>
                  <a:gdLst/>
                  <a:ahLst/>
                  <a:cxnLst>
                    <a:cxn ang="0">
                      <a:pos x="284" y="228"/>
                    </a:cxn>
                    <a:cxn ang="0">
                      <a:pos x="244" y="202"/>
                    </a:cxn>
                    <a:cxn ang="0">
                      <a:pos x="136" y="0"/>
                    </a:cxn>
                    <a:cxn ang="0">
                      <a:pos x="84" y="68"/>
                    </a:cxn>
                    <a:cxn ang="0">
                      <a:pos x="46" y="54"/>
                    </a:cxn>
                    <a:cxn ang="0">
                      <a:pos x="46" y="228"/>
                    </a:cxn>
                    <a:cxn ang="0">
                      <a:pos x="0" y="356"/>
                    </a:cxn>
                    <a:cxn ang="0">
                      <a:pos x="126" y="576"/>
                    </a:cxn>
                    <a:cxn ang="0">
                      <a:pos x="166" y="600"/>
                    </a:cxn>
                    <a:cxn ang="0">
                      <a:pos x="166" y="540"/>
                    </a:cxn>
                    <a:cxn ang="0">
                      <a:pos x="244" y="404"/>
                    </a:cxn>
                    <a:cxn ang="0">
                      <a:pos x="294" y="378"/>
                    </a:cxn>
                    <a:cxn ang="0">
                      <a:pos x="294" y="336"/>
                    </a:cxn>
                    <a:cxn ang="0">
                      <a:pos x="374" y="202"/>
                    </a:cxn>
                    <a:cxn ang="0">
                      <a:pos x="284" y="228"/>
                    </a:cxn>
                  </a:cxnLst>
                  <a:rect l="0" t="0" r="r" b="b"/>
                  <a:pathLst>
                    <a:path w="374" h="600">
                      <a:moveTo>
                        <a:pt x="284" y="228"/>
                      </a:moveTo>
                      <a:lnTo>
                        <a:pt x="244" y="202"/>
                      </a:lnTo>
                      <a:lnTo>
                        <a:pt x="136" y="0"/>
                      </a:lnTo>
                      <a:lnTo>
                        <a:pt x="84" y="68"/>
                      </a:lnTo>
                      <a:lnTo>
                        <a:pt x="46" y="54"/>
                      </a:lnTo>
                      <a:lnTo>
                        <a:pt x="46" y="228"/>
                      </a:lnTo>
                      <a:lnTo>
                        <a:pt x="0" y="356"/>
                      </a:lnTo>
                      <a:lnTo>
                        <a:pt x="126" y="576"/>
                      </a:lnTo>
                      <a:lnTo>
                        <a:pt x="166" y="600"/>
                      </a:lnTo>
                      <a:lnTo>
                        <a:pt x="166" y="540"/>
                      </a:lnTo>
                      <a:lnTo>
                        <a:pt x="244" y="404"/>
                      </a:lnTo>
                      <a:lnTo>
                        <a:pt x="294" y="378"/>
                      </a:lnTo>
                      <a:lnTo>
                        <a:pt x="294" y="336"/>
                      </a:lnTo>
                      <a:lnTo>
                        <a:pt x="374" y="202"/>
                      </a:lnTo>
                      <a:lnTo>
                        <a:pt x="284" y="22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42" name="Freeform 3057"/>
                <p:cNvSpPr>
                  <a:spLocks/>
                </p:cNvSpPr>
                <p:nvPr/>
              </p:nvSpPr>
              <p:spPr bwMode="auto">
                <a:xfrm>
                  <a:off x="7798188" y="1047250"/>
                  <a:ext cx="176129" cy="504504"/>
                </a:xfrm>
                <a:custGeom>
                  <a:avLst/>
                  <a:gdLst/>
                  <a:ahLst/>
                  <a:cxnLst>
                    <a:cxn ang="0">
                      <a:pos x="110" y="84"/>
                    </a:cxn>
                    <a:cxn ang="0">
                      <a:pos x="110" y="84"/>
                    </a:cxn>
                    <a:cxn ang="0">
                      <a:pos x="112" y="64"/>
                    </a:cxn>
                    <a:cxn ang="0">
                      <a:pos x="112" y="42"/>
                    </a:cxn>
                    <a:cxn ang="0">
                      <a:pos x="110" y="20"/>
                    </a:cxn>
                    <a:cxn ang="0">
                      <a:pos x="106" y="0"/>
                    </a:cxn>
                    <a:cxn ang="0">
                      <a:pos x="0" y="40"/>
                    </a:cxn>
                    <a:cxn ang="0">
                      <a:pos x="0" y="42"/>
                    </a:cxn>
                    <a:cxn ang="0">
                      <a:pos x="2" y="42"/>
                    </a:cxn>
                    <a:cxn ang="0">
                      <a:pos x="40" y="174"/>
                    </a:cxn>
                    <a:cxn ang="0">
                      <a:pos x="80" y="318"/>
                    </a:cxn>
                    <a:cxn ang="0">
                      <a:pos x="86" y="338"/>
                    </a:cxn>
                    <a:cxn ang="0">
                      <a:pos x="86" y="338"/>
                    </a:cxn>
                    <a:cxn ang="0">
                      <a:pos x="118" y="330"/>
                    </a:cxn>
                    <a:cxn ang="0">
                      <a:pos x="118" y="330"/>
                    </a:cxn>
                    <a:cxn ang="0">
                      <a:pos x="110" y="302"/>
                    </a:cxn>
                    <a:cxn ang="0">
                      <a:pos x="106" y="270"/>
                    </a:cxn>
                    <a:cxn ang="0">
                      <a:pos x="104" y="234"/>
                    </a:cxn>
                    <a:cxn ang="0">
                      <a:pos x="104" y="198"/>
                    </a:cxn>
                    <a:cxn ang="0">
                      <a:pos x="106" y="132"/>
                    </a:cxn>
                    <a:cxn ang="0">
                      <a:pos x="108" y="104"/>
                    </a:cxn>
                    <a:cxn ang="0">
                      <a:pos x="110" y="84"/>
                    </a:cxn>
                    <a:cxn ang="0">
                      <a:pos x="110" y="84"/>
                    </a:cxn>
                  </a:cxnLst>
                  <a:rect l="0" t="0" r="r" b="b"/>
                  <a:pathLst>
                    <a:path w="118" h="338">
                      <a:moveTo>
                        <a:pt x="110" y="84"/>
                      </a:moveTo>
                      <a:lnTo>
                        <a:pt x="110" y="84"/>
                      </a:lnTo>
                      <a:lnTo>
                        <a:pt x="112" y="64"/>
                      </a:lnTo>
                      <a:lnTo>
                        <a:pt x="112" y="42"/>
                      </a:lnTo>
                      <a:lnTo>
                        <a:pt x="110" y="20"/>
                      </a:lnTo>
                      <a:lnTo>
                        <a:pt x="106" y="0"/>
                      </a:lnTo>
                      <a:lnTo>
                        <a:pt x="0" y="40"/>
                      </a:lnTo>
                      <a:lnTo>
                        <a:pt x="0" y="42"/>
                      </a:lnTo>
                      <a:lnTo>
                        <a:pt x="2" y="42"/>
                      </a:lnTo>
                      <a:lnTo>
                        <a:pt x="40" y="174"/>
                      </a:lnTo>
                      <a:lnTo>
                        <a:pt x="80" y="318"/>
                      </a:lnTo>
                      <a:lnTo>
                        <a:pt x="86" y="338"/>
                      </a:lnTo>
                      <a:lnTo>
                        <a:pt x="86" y="338"/>
                      </a:lnTo>
                      <a:lnTo>
                        <a:pt x="118" y="330"/>
                      </a:lnTo>
                      <a:lnTo>
                        <a:pt x="118" y="330"/>
                      </a:lnTo>
                      <a:lnTo>
                        <a:pt x="110" y="302"/>
                      </a:lnTo>
                      <a:lnTo>
                        <a:pt x="106" y="270"/>
                      </a:lnTo>
                      <a:lnTo>
                        <a:pt x="104" y="234"/>
                      </a:lnTo>
                      <a:lnTo>
                        <a:pt x="104" y="198"/>
                      </a:lnTo>
                      <a:lnTo>
                        <a:pt x="106" y="132"/>
                      </a:lnTo>
                      <a:lnTo>
                        <a:pt x="108" y="104"/>
                      </a:lnTo>
                      <a:lnTo>
                        <a:pt x="110" y="84"/>
                      </a:lnTo>
                      <a:lnTo>
                        <a:pt x="110" y="8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43" name="Freeform 3058"/>
                <p:cNvSpPr>
                  <a:spLocks/>
                </p:cNvSpPr>
                <p:nvPr/>
              </p:nvSpPr>
              <p:spPr bwMode="auto">
                <a:xfrm>
                  <a:off x="7953420" y="984561"/>
                  <a:ext cx="292552" cy="555253"/>
                </a:xfrm>
                <a:custGeom>
                  <a:avLst/>
                  <a:gdLst/>
                  <a:ahLst/>
                  <a:cxnLst>
                    <a:cxn ang="0">
                      <a:pos x="156" y="224"/>
                    </a:cxn>
                    <a:cxn ang="0">
                      <a:pos x="30" y="6"/>
                    </a:cxn>
                    <a:cxn ang="0">
                      <a:pos x="30" y="4"/>
                    </a:cxn>
                    <a:cxn ang="0">
                      <a:pos x="156" y="222"/>
                    </a:cxn>
                    <a:cxn ang="0">
                      <a:pos x="30" y="0"/>
                    </a:cxn>
                    <a:cxn ang="0">
                      <a:pos x="16" y="36"/>
                    </a:cxn>
                    <a:cxn ang="0">
                      <a:pos x="2" y="42"/>
                    </a:cxn>
                    <a:cxn ang="0">
                      <a:pos x="2" y="42"/>
                    </a:cxn>
                    <a:cxn ang="0">
                      <a:pos x="6" y="62"/>
                    </a:cxn>
                    <a:cxn ang="0">
                      <a:pos x="8" y="84"/>
                    </a:cxn>
                    <a:cxn ang="0">
                      <a:pos x="8" y="106"/>
                    </a:cxn>
                    <a:cxn ang="0">
                      <a:pos x="6" y="126"/>
                    </a:cxn>
                    <a:cxn ang="0">
                      <a:pos x="6" y="126"/>
                    </a:cxn>
                    <a:cxn ang="0">
                      <a:pos x="4" y="146"/>
                    </a:cxn>
                    <a:cxn ang="0">
                      <a:pos x="2" y="174"/>
                    </a:cxn>
                    <a:cxn ang="0">
                      <a:pos x="0" y="240"/>
                    </a:cxn>
                    <a:cxn ang="0">
                      <a:pos x="0" y="276"/>
                    </a:cxn>
                    <a:cxn ang="0">
                      <a:pos x="2" y="312"/>
                    </a:cxn>
                    <a:cxn ang="0">
                      <a:pos x="6" y="344"/>
                    </a:cxn>
                    <a:cxn ang="0">
                      <a:pos x="14" y="372"/>
                    </a:cxn>
                    <a:cxn ang="0">
                      <a:pos x="14" y="372"/>
                    </a:cxn>
                    <a:cxn ang="0">
                      <a:pos x="44" y="362"/>
                    </a:cxn>
                    <a:cxn ang="0">
                      <a:pos x="74" y="350"/>
                    </a:cxn>
                    <a:cxn ang="0">
                      <a:pos x="100" y="334"/>
                    </a:cxn>
                    <a:cxn ang="0">
                      <a:pos x="114" y="326"/>
                    </a:cxn>
                    <a:cxn ang="0">
                      <a:pos x="124" y="316"/>
                    </a:cxn>
                    <a:cxn ang="0">
                      <a:pos x="124" y="316"/>
                    </a:cxn>
                    <a:cxn ang="0">
                      <a:pos x="134" y="308"/>
                    </a:cxn>
                    <a:cxn ang="0">
                      <a:pos x="144" y="300"/>
                    </a:cxn>
                    <a:cxn ang="0">
                      <a:pos x="154" y="296"/>
                    </a:cxn>
                    <a:cxn ang="0">
                      <a:pos x="164" y="292"/>
                    </a:cxn>
                    <a:cxn ang="0">
                      <a:pos x="182" y="288"/>
                    </a:cxn>
                    <a:cxn ang="0">
                      <a:pos x="196" y="288"/>
                    </a:cxn>
                    <a:cxn ang="0">
                      <a:pos x="196" y="250"/>
                    </a:cxn>
                    <a:cxn ang="0">
                      <a:pos x="156" y="224"/>
                    </a:cxn>
                  </a:cxnLst>
                  <a:rect l="0" t="0" r="r" b="b"/>
                  <a:pathLst>
                    <a:path w="196" h="372">
                      <a:moveTo>
                        <a:pt x="156" y="224"/>
                      </a:moveTo>
                      <a:lnTo>
                        <a:pt x="30" y="6"/>
                      </a:lnTo>
                      <a:lnTo>
                        <a:pt x="30" y="4"/>
                      </a:lnTo>
                      <a:lnTo>
                        <a:pt x="156" y="222"/>
                      </a:lnTo>
                      <a:lnTo>
                        <a:pt x="30" y="0"/>
                      </a:lnTo>
                      <a:lnTo>
                        <a:pt x="16" y="36"/>
                      </a:lnTo>
                      <a:lnTo>
                        <a:pt x="2" y="42"/>
                      </a:lnTo>
                      <a:lnTo>
                        <a:pt x="2" y="42"/>
                      </a:lnTo>
                      <a:lnTo>
                        <a:pt x="6" y="62"/>
                      </a:lnTo>
                      <a:lnTo>
                        <a:pt x="8" y="84"/>
                      </a:lnTo>
                      <a:lnTo>
                        <a:pt x="8" y="106"/>
                      </a:lnTo>
                      <a:lnTo>
                        <a:pt x="6" y="126"/>
                      </a:lnTo>
                      <a:lnTo>
                        <a:pt x="6" y="126"/>
                      </a:lnTo>
                      <a:lnTo>
                        <a:pt x="4" y="146"/>
                      </a:lnTo>
                      <a:lnTo>
                        <a:pt x="2" y="174"/>
                      </a:lnTo>
                      <a:lnTo>
                        <a:pt x="0" y="240"/>
                      </a:lnTo>
                      <a:lnTo>
                        <a:pt x="0" y="276"/>
                      </a:lnTo>
                      <a:lnTo>
                        <a:pt x="2" y="312"/>
                      </a:lnTo>
                      <a:lnTo>
                        <a:pt x="6" y="344"/>
                      </a:lnTo>
                      <a:lnTo>
                        <a:pt x="14" y="372"/>
                      </a:lnTo>
                      <a:lnTo>
                        <a:pt x="14" y="372"/>
                      </a:lnTo>
                      <a:lnTo>
                        <a:pt x="44" y="362"/>
                      </a:lnTo>
                      <a:lnTo>
                        <a:pt x="74" y="350"/>
                      </a:lnTo>
                      <a:lnTo>
                        <a:pt x="100" y="334"/>
                      </a:lnTo>
                      <a:lnTo>
                        <a:pt x="114" y="326"/>
                      </a:lnTo>
                      <a:lnTo>
                        <a:pt x="124" y="316"/>
                      </a:lnTo>
                      <a:lnTo>
                        <a:pt x="124" y="316"/>
                      </a:lnTo>
                      <a:lnTo>
                        <a:pt x="134" y="308"/>
                      </a:lnTo>
                      <a:lnTo>
                        <a:pt x="144" y="300"/>
                      </a:lnTo>
                      <a:lnTo>
                        <a:pt x="154" y="296"/>
                      </a:lnTo>
                      <a:lnTo>
                        <a:pt x="164" y="292"/>
                      </a:lnTo>
                      <a:lnTo>
                        <a:pt x="182" y="288"/>
                      </a:lnTo>
                      <a:lnTo>
                        <a:pt x="196" y="288"/>
                      </a:lnTo>
                      <a:lnTo>
                        <a:pt x="196" y="250"/>
                      </a:lnTo>
                      <a:lnTo>
                        <a:pt x="156" y="22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45" name="Freeform 3059"/>
                <p:cNvSpPr>
                  <a:spLocks/>
                </p:cNvSpPr>
                <p:nvPr/>
              </p:nvSpPr>
              <p:spPr bwMode="auto">
                <a:xfrm>
                  <a:off x="7947449" y="1575636"/>
                  <a:ext cx="247774" cy="271656"/>
                </a:xfrm>
                <a:custGeom>
                  <a:avLst/>
                  <a:gdLst/>
                  <a:ahLst/>
                  <a:cxnLst>
                    <a:cxn ang="0">
                      <a:pos x="2" y="46"/>
                    </a:cxn>
                    <a:cxn ang="0">
                      <a:pos x="12" y="128"/>
                    </a:cxn>
                    <a:cxn ang="0">
                      <a:pos x="64" y="182"/>
                    </a:cxn>
                    <a:cxn ang="0">
                      <a:pos x="60" y="178"/>
                    </a:cxn>
                    <a:cxn ang="0">
                      <a:pos x="64" y="182"/>
                    </a:cxn>
                    <a:cxn ang="0">
                      <a:pos x="66" y="178"/>
                    </a:cxn>
                    <a:cxn ang="0">
                      <a:pos x="150" y="138"/>
                    </a:cxn>
                    <a:cxn ang="0">
                      <a:pos x="164" y="138"/>
                    </a:cxn>
                    <a:cxn ang="0">
                      <a:pos x="166" y="138"/>
                    </a:cxn>
                    <a:cxn ang="0">
                      <a:pos x="138" y="0"/>
                    </a:cxn>
                    <a:cxn ang="0">
                      <a:pos x="0" y="44"/>
                    </a:cxn>
                    <a:cxn ang="0">
                      <a:pos x="2" y="46"/>
                    </a:cxn>
                  </a:cxnLst>
                  <a:rect l="0" t="0" r="r" b="b"/>
                  <a:pathLst>
                    <a:path w="166" h="182">
                      <a:moveTo>
                        <a:pt x="2" y="46"/>
                      </a:moveTo>
                      <a:lnTo>
                        <a:pt x="12" y="128"/>
                      </a:lnTo>
                      <a:lnTo>
                        <a:pt x="64" y="182"/>
                      </a:lnTo>
                      <a:lnTo>
                        <a:pt x="60" y="178"/>
                      </a:lnTo>
                      <a:lnTo>
                        <a:pt x="64" y="182"/>
                      </a:lnTo>
                      <a:lnTo>
                        <a:pt x="66" y="178"/>
                      </a:lnTo>
                      <a:lnTo>
                        <a:pt x="150" y="138"/>
                      </a:lnTo>
                      <a:lnTo>
                        <a:pt x="164" y="138"/>
                      </a:lnTo>
                      <a:lnTo>
                        <a:pt x="166" y="138"/>
                      </a:lnTo>
                      <a:lnTo>
                        <a:pt x="138" y="0"/>
                      </a:lnTo>
                      <a:lnTo>
                        <a:pt x="0" y="44"/>
                      </a:lnTo>
                      <a:lnTo>
                        <a:pt x="2" y="4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46" name="Freeform 3060"/>
                <p:cNvSpPr>
                  <a:spLocks/>
                </p:cNvSpPr>
                <p:nvPr/>
              </p:nvSpPr>
              <p:spPr bwMode="auto">
                <a:xfrm>
                  <a:off x="7923568" y="1417419"/>
                  <a:ext cx="498533" cy="226877"/>
                </a:xfrm>
                <a:custGeom>
                  <a:avLst/>
                  <a:gdLst/>
                  <a:ahLst/>
                  <a:cxnLst>
                    <a:cxn ang="0">
                      <a:pos x="292" y="16"/>
                    </a:cxn>
                    <a:cxn ang="0">
                      <a:pos x="264" y="68"/>
                    </a:cxn>
                    <a:cxn ang="0">
                      <a:pos x="214" y="2"/>
                    </a:cxn>
                    <a:cxn ang="0">
                      <a:pos x="214" y="0"/>
                    </a:cxn>
                    <a:cxn ang="0">
                      <a:pos x="214" y="0"/>
                    </a:cxn>
                    <a:cxn ang="0">
                      <a:pos x="202" y="0"/>
                    </a:cxn>
                    <a:cxn ang="0">
                      <a:pos x="184" y="2"/>
                    </a:cxn>
                    <a:cxn ang="0">
                      <a:pos x="174" y="6"/>
                    </a:cxn>
                    <a:cxn ang="0">
                      <a:pos x="162" y="12"/>
                    </a:cxn>
                    <a:cxn ang="0">
                      <a:pos x="152" y="18"/>
                    </a:cxn>
                    <a:cxn ang="0">
                      <a:pos x="142" y="26"/>
                    </a:cxn>
                    <a:cxn ang="0">
                      <a:pos x="142" y="26"/>
                    </a:cxn>
                    <a:cxn ang="0">
                      <a:pos x="128" y="38"/>
                    </a:cxn>
                    <a:cxn ang="0">
                      <a:pos x="112" y="50"/>
                    </a:cxn>
                    <a:cxn ang="0">
                      <a:pos x="96" y="60"/>
                    </a:cxn>
                    <a:cxn ang="0">
                      <a:pos x="76" y="68"/>
                    </a:cxn>
                    <a:cxn ang="0">
                      <a:pos x="38" y="82"/>
                    </a:cxn>
                    <a:cxn ang="0">
                      <a:pos x="0" y="90"/>
                    </a:cxn>
                    <a:cxn ang="0">
                      <a:pos x="16" y="150"/>
                    </a:cxn>
                    <a:cxn ang="0">
                      <a:pos x="154" y="106"/>
                    </a:cxn>
                    <a:cxn ang="0">
                      <a:pos x="154" y="102"/>
                    </a:cxn>
                    <a:cxn ang="0">
                      <a:pos x="170" y="96"/>
                    </a:cxn>
                    <a:cxn ang="0">
                      <a:pos x="206" y="82"/>
                    </a:cxn>
                    <a:cxn ang="0">
                      <a:pos x="242" y="122"/>
                    </a:cxn>
                    <a:cxn ang="0">
                      <a:pos x="244" y="122"/>
                    </a:cxn>
                    <a:cxn ang="0">
                      <a:pos x="254" y="152"/>
                    </a:cxn>
                    <a:cxn ang="0">
                      <a:pos x="334" y="152"/>
                    </a:cxn>
                    <a:cxn ang="0">
                      <a:pos x="334" y="84"/>
                    </a:cxn>
                    <a:cxn ang="0">
                      <a:pos x="292" y="16"/>
                    </a:cxn>
                  </a:cxnLst>
                  <a:rect l="0" t="0" r="r" b="b"/>
                  <a:pathLst>
                    <a:path w="334" h="152">
                      <a:moveTo>
                        <a:pt x="292" y="16"/>
                      </a:moveTo>
                      <a:lnTo>
                        <a:pt x="264" y="68"/>
                      </a:lnTo>
                      <a:lnTo>
                        <a:pt x="214" y="2"/>
                      </a:lnTo>
                      <a:lnTo>
                        <a:pt x="214" y="0"/>
                      </a:lnTo>
                      <a:lnTo>
                        <a:pt x="214" y="0"/>
                      </a:lnTo>
                      <a:lnTo>
                        <a:pt x="202" y="0"/>
                      </a:lnTo>
                      <a:lnTo>
                        <a:pt x="184" y="2"/>
                      </a:lnTo>
                      <a:lnTo>
                        <a:pt x="174" y="6"/>
                      </a:lnTo>
                      <a:lnTo>
                        <a:pt x="162" y="12"/>
                      </a:lnTo>
                      <a:lnTo>
                        <a:pt x="152" y="18"/>
                      </a:lnTo>
                      <a:lnTo>
                        <a:pt x="142" y="26"/>
                      </a:lnTo>
                      <a:lnTo>
                        <a:pt x="142" y="26"/>
                      </a:lnTo>
                      <a:lnTo>
                        <a:pt x="128" y="38"/>
                      </a:lnTo>
                      <a:lnTo>
                        <a:pt x="112" y="50"/>
                      </a:lnTo>
                      <a:lnTo>
                        <a:pt x="96" y="60"/>
                      </a:lnTo>
                      <a:lnTo>
                        <a:pt x="76" y="68"/>
                      </a:lnTo>
                      <a:lnTo>
                        <a:pt x="38" y="82"/>
                      </a:lnTo>
                      <a:lnTo>
                        <a:pt x="0" y="90"/>
                      </a:lnTo>
                      <a:lnTo>
                        <a:pt x="16" y="150"/>
                      </a:lnTo>
                      <a:lnTo>
                        <a:pt x="154" y="106"/>
                      </a:lnTo>
                      <a:lnTo>
                        <a:pt x="154" y="102"/>
                      </a:lnTo>
                      <a:lnTo>
                        <a:pt x="170" y="96"/>
                      </a:lnTo>
                      <a:lnTo>
                        <a:pt x="206" y="82"/>
                      </a:lnTo>
                      <a:lnTo>
                        <a:pt x="242" y="122"/>
                      </a:lnTo>
                      <a:lnTo>
                        <a:pt x="244" y="122"/>
                      </a:lnTo>
                      <a:lnTo>
                        <a:pt x="254" y="152"/>
                      </a:lnTo>
                      <a:lnTo>
                        <a:pt x="334" y="152"/>
                      </a:lnTo>
                      <a:lnTo>
                        <a:pt x="334" y="84"/>
                      </a:lnTo>
                      <a:lnTo>
                        <a:pt x="292" y="16"/>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nvGrpSpPr>
                <p:cNvPr id="5" name="Gruppe 312"/>
                <p:cNvGrpSpPr/>
                <p:nvPr/>
              </p:nvGrpSpPr>
              <p:grpSpPr>
                <a:xfrm>
                  <a:off x="1449633" y="664433"/>
                  <a:ext cx="6841620" cy="4722672"/>
                  <a:chOff x="1449633" y="664433"/>
                  <a:chExt cx="6841620" cy="4722672"/>
                </a:xfrm>
                <a:grpFill/>
              </p:grpSpPr>
              <p:grpSp>
                <p:nvGrpSpPr>
                  <p:cNvPr id="6" name="Group 3052"/>
                  <p:cNvGrpSpPr>
                    <a:grpSpLocks/>
                  </p:cNvGrpSpPr>
                  <p:nvPr/>
                </p:nvGrpSpPr>
                <p:grpSpPr bwMode="auto">
                  <a:xfrm>
                    <a:off x="1449633" y="664433"/>
                    <a:ext cx="6841620" cy="4644660"/>
                    <a:chOff x="698" y="593"/>
                    <a:chExt cx="4584" cy="3112"/>
                  </a:xfrm>
                  <a:grpFill/>
                </p:grpSpPr>
                <p:sp>
                  <p:nvSpPr>
                    <p:cNvPr id="563" name="Freeform 2853"/>
                    <p:cNvSpPr>
                      <a:spLocks/>
                    </p:cNvSpPr>
                    <p:nvPr/>
                  </p:nvSpPr>
                  <p:spPr bwMode="auto">
                    <a:xfrm>
                      <a:off x="5218" y="1345"/>
                      <a:ext cx="2" cy="2"/>
                    </a:xfrm>
                    <a:custGeom>
                      <a:avLst/>
                      <a:gdLst/>
                      <a:ahLst/>
                      <a:cxnLst>
                        <a:cxn ang="0">
                          <a:pos x="0" y="0"/>
                        </a:cxn>
                        <a:cxn ang="0">
                          <a:pos x="0" y="2"/>
                        </a:cxn>
                        <a:cxn ang="0">
                          <a:pos x="2" y="2"/>
                        </a:cxn>
                        <a:cxn ang="0">
                          <a:pos x="0" y="0"/>
                        </a:cxn>
                      </a:cxnLst>
                      <a:rect l="0" t="0" r="r" b="b"/>
                      <a:pathLst>
                        <a:path w="2" h="2">
                          <a:moveTo>
                            <a:pt x="0" y="0"/>
                          </a:moveTo>
                          <a:lnTo>
                            <a:pt x="0" y="2"/>
                          </a:lnTo>
                          <a:lnTo>
                            <a:pt x="2" y="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4" name="Freeform 2854"/>
                    <p:cNvSpPr>
                      <a:spLocks/>
                    </p:cNvSpPr>
                    <p:nvPr/>
                  </p:nvSpPr>
                  <p:spPr bwMode="auto">
                    <a:xfrm>
                      <a:off x="1372" y="2223"/>
                      <a:ext cx="580" cy="784"/>
                    </a:xfrm>
                    <a:custGeom>
                      <a:avLst/>
                      <a:gdLst/>
                      <a:ahLst/>
                      <a:cxnLst>
                        <a:cxn ang="0">
                          <a:pos x="128" y="0"/>
                        </a:cxn>
                        <a:cxn ang="0">
                          <a:pos x="112" y="120"/>
                        </a:cxn>
                        <a:cxn ang="0">
                          <a:pos x="72" y="106"/>
                        </a:cxn>
                        <a:cxn ang="0">
                          <a:pos x="42" y="254"/>
                        </a:cxn>
                        <a:cxn ang="0">
                          <a:pos x="74" y="350"/>
                        </a:cxn>
                        <a:cxn ang="0">
                          <a:pos x="62" y="364"/>
                        </a:cxn>
                        <a:cxn ang="0">
                          <a:pos x="12" y="472"/>
                        </a:cxn>
                        <a:cxn ang="0">
                          <a:pos x="24" y="526"/>
                        </a:cxn>
                        <a:cxn ang="0">
                          <a:pos x="0" y="568"/>
                        </a:cxn>
                        <a:cxn ang="0">
                          <a:pos x="362" y="768"/>
                        </a:cxn>
                        <a:cxn ang="0">
                          <a:pos x="538" y="784"/>
                        </a:cxn>
                        <a:cxn ang="0">
                          <a:pos x="580" y="80"/>
                        </a:cxn>
                        <a:cxn ang="0">
                          <a:pos x="128" y="0"/>
                        </a:cxn>
                      </a:cxnLst>
                      <a:rect l="0" t="0" r="r" b="b"/>
                      <a:pathLst>
                        <a:path w="580" h="784">
                          <a:moveTo>
                            <a:pt x="128" y="0"/>
                          </a:moveTo>
                          <a:lnTo>
                            <a:pt x="112" y="120"/>
                          </a:lnTo>
                          <a:lnTo>
                            <a:pt x="72" y="106"/>
                          </a:lnTo>
                          <a:lnTo>
                            <a:pt x="42" y="254"/>
                          </a:lnTo>
                          <a:lnTo>
                            <a:pt x="74" y="350"/>
                          </a:lnTo>
                          <a:lnTo>
                            <a:pt x="62" y="364"/>
                          </a:lnTo>
                          <a:lnTo>
                            <a:pt x="12" y="472"/>
                          </a:lnTo>
                          <a:lnTo>
                            <a:pt x="24" y="526"/>
                          </a:lnTo>
                          <a:lnTo>
                            <a:pt x="0" y="568"/>
                          </a:lnTo>
                          <a:lnTo>
                            <a:pt x="362" y="768"/>
                          </a:lnTo>
                          <a:lnTo>
                            <a:pt x="538" y="784"/>
                          </a:lnTo>
                          <a:lnTo>
                            <a:pt x="580" y="80"/>
                          </a:lnTo>
                          <a:lnTo>
                            <a:pt x="1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5" name="Freeform 2855"/>
                    <p:cNvSpPr>
                      <a:spLocks/>
                    </p:cNvSpPr>
                    <p:nvPr/>
                  </p:nvSpPr>
                  <p:spPr bwMode="auto">
                    <a:xfrm>
                      <a:off x="3418" y="2739"/>
                      <a:ext cx="560" cy="468"/>
                    </a:xfrm>
                    <a:custGeom>
                      <a:avLst/>
                      <a:gdLst/>
                      <a:ahLst/>
                      <a:cxnLst>
                        <a:cxn ang="0">
                          <a:pos x="276" y="240"/>
                        </a:cxn>
                        <a:cxn ang="0">
                          <a:pos x="310" y="90"/>
                        </a:cxn>
                        <a:cxn ang="0">
                          <a:pos x="280" y="0"/>
                        </a:cxn>
                        <a:cxn ang="0">
                          <a:pos x="0" y="20"/>
                        </a:cxn>
                        <a:cxn ang="0">
                          <a:pos x="16" y="154"/>
                        </a:cxn>
                        <a:cxn ang="0">
                          <a:pos x="84" y="274"/>
                        </a:cxn>
                        <a:cxn ang="0">
                          <a:pos x="76" y="372"/>
                        </a:cxn>
                        <a:cxn ang="0">
                          <a:pos x="62" y="416"/>
                        </a:cxn>
                        <a:cxn ang="0">
                          <a:pos x="174" y="440"/>
                        </a:cxn>
                        <a:cxn ang="0">
                          <a:pos x="282" y="426"/>
                        </a:cxn>
                        <a:cxn ang="0">
                          <a:pos x="264" y="468"/>
                        </a:cxn>
                        <a:cxn ang="0">
                          <a:pos x="354" y="468"/>
                        </a:cxn>
                        <a:cxn ang="0">
                          <a:pos x="390" y="426"/>
                        </a:cxn>
                        <a:cxn ang="0">
                          <a:pos x="412" y="454"/>
                        </a:cxn>
                        <a:cxn ang="0">
                          <a:pos x="480" y="400"/>
                        </a:cxn>
                        <a:cxn ang="0">
                          <a:pos x="502" y="454"/>
                        </a:cxn>
                        <a:cxn ang="0">
                          <a:pos x="540" y="454"/>
                        </a:cxn>
                        <a:cxn ang="0">
                          <a:pos x="560" y="412"/>
                        </a:cxn>
                        <a:cxn ang="0">
                          <a:pos x="512" y="344"/>
                        </a:cxn>
                        <a:cxn ang="0">
                          <a:pos x="480" y="304"/>
                        </a:cxn>
                        <a:cxn ang="0">
                          <a:pos x="486" y="302"/>
                        </a:cxn>
                        <a:cxn ang="0">
                          <a:pos x="448" y="230"/>
                        </a:cxn>
                        <a:cxn ang="0">
                          <a:pos x="276" y="240"/>
                        </a:cxn>
                      </a:cxnLst>
                      <a:rect l="0" t="0" r="r" b="b"/>
                      <a:pathLst>
                        <a:path w="560" h="468">
                          <a:moveTo>
                            <a:pt x="276" y="240"/>
                          </a:moveTo>
                          <a:lnTo>
                            <a:pt x="310" y="90"/>
                          </a:lnTo>
                          <a:lnTo>
                            <a:pt x="280" y="0"/>
                          </a:lnTo>
                          <a:lnTo>
                            <a:pt x="0" y="20"/>
                          </a:lnTo>
                          <a:lnTo>
                            <a:pt x="16" y="154"/>
                          </a:lnTo>
                          <a:lnTo>
                            <a:pt x="84" y="274"/>
                          </a:lnTo>
                          <a:lnTo>
                            <a:pt x="76" y="372"/>
                          </a:lnTo>
                          <a:lnTo>
                            <a:pt x="62" y="416"/>
                          </a:lnTo>
                          <a:lnTo>
                            <a:pt x="174" y="440"/>
                          </a:lnTo>
                          <a:lnTo>
                            <a:pt x="282" y="426"/>
                          </a:lnTo>
                          <a:lnTo>
                            <a:pt x="264" y="468"/>
                          </a:lnTo>
                          <a:lnTo>
                            <a:pt x="354" y="468"/>
                          </a:lnTo>
                          <a:lnTo>
                            <a:pt x="390" y="426"/>
                          </a:lnTo>
                          <a:lnTo>
                            <a:pt x="412" y="454"/>
                          </a:lnTo>
                          <a:lnTo>
                            <a:pt x="480" y="400"/>
                          </a:lnTo>
                          <a:lnTo>
                            <a:pt x="502" y="454"/>
                          </a:lnTo>
                          <a:lnTo>
                            <a:pt x="540" y="454"/>
                          </a:lnTo>
                          <a:lnTo>
                            <a:pt x="560" y="412"/>
                          </a:lnTo>
                          <a:lnTo>
                            <a:pt x="512" y="344"/>
                          </a:lnTo>
                          <a:lnTo>
                            <a:pt x="480" y="304"/>
                          </a:lnTo>
                          <a:lnTo>
                            <a:pt x="486" y="302"/>
                          </a:lnTo>
                          <a:lnTo>
                            <a:pt x="448" y="230"/>
                          </a:lnTo>
                          <a:lnTo>
                            <a:pt x="276" y="240"/>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6" name="Freeform 2856"/>
                    <p:cNvSpPr>
                      <a:spLocks/>
                    </p:cNvSpPr>
                    <p:nvPr/>
                  </p:nvSpPr>
                  <p:spPr bwMode="auto">
                    <a:xfrm>
                      <a:off x="1918" y="2303"/>
                      <a:ext cx="632" cy="712"/>
                    </a:xfrm>
                    <a:custGeom>
                      <a:avLst/>
                      <a:gdLst/>
                      <a:ahLst/>
                      <a:cxnLst>
                        <a:cxn ang="0">
                          <a:pos x="254" y="634"/>
                        </a:cxn>
                        <a:cxn ang="0">
                          <a:pos x="620" y="642"/>
                        </a:cxn>
                        <a:cxn ang="0">
                          <a:pos x="612" y="82"/>
                        </a:cxn>
                        <a:cxn ang="0">
                          <a:pos x="632" y="82"/>
                        </a:cxn>
                        <a:cxn ang="0">
                          <a:pos x="632" y="14"/>
                        </a:cxn>
                        <a:cxn ang="0">
                          <a:pos x="40" y="0"/>
                        </a:cxn>
                        <a:cxn ang="0">
                          <a:pos x="0" y="704"/>
                        </a:cxn>
                        <a:cxn ang="0">
                          <a:pos x="104" y="712"/>
                        </a:cxn>
                        <a:cxn ang="0">
                          <a:pos x="104" y="660"/>
                        </a:cxn>
                        <a:cxn ang="0">
                          <a:pos x="252" y="676"/>
                        </a:cxn>
                        <a:cxn ang="0">
                          <a:pos x="256" y="678"/>
                        </a:cxn>
                        <a:cxn ang="0">
                          <a:pos x="252" y="674"/>
                        </a:cxn>
                        <a:cxn ang="0">
                          <a:pos x="254" y="634"/>
                        </a:cxn>
                      </a:cxnLst>
                      <a:rect l="0" t="0" r="r" b="b"/>
                      <a:pathLst>
                        <a:path w="632" h="712">
                          <a:moveTo>
                            <a:pt x="254" y="634"/>
                          </a:moveTo>
                          <a:lnTo>
                            <a:pt x="620" y="642"/>
                          </a:lnTo>
                          <a:lnTo>
                            <a:pt x="612" y="82"/>
                          </a:lnTo>
                          <a:lnTo>
                            <a:pt x="632" y="82"/>
                          </a:lnTo>
                          <a:lnTo>
                            <a:pt x="632" y="14"/>
                          </a:lnTo>
                          <a:lnTo>
                            <a:pt x="40" y="0"/>
                          </a:lnTo>
                          <a:lnTo>
                            <a:pt x="0" y="704"/>
                          </a:lnTo>
                          <a:lnTo>
                            <a:pt x="104" y="712"/>
                          </a:lnTo>
                          <a:lnTo>
                            <a:pt x="104" y="660"/>
                          </a:lnTo>
                          <a:lnTo>
                            <a:pt x="252" y="676"/>
                          </a:lnTo>
                          <a:lnTo>
                            <a:pt x="256" y="678"/>
                          </a:lnTo>
                          <a:lnTo>
                            <a:pt x="252" y="674"/>
                          </a:lnTo>
                          <a:lnTo>
                            <a:pt x="254" y="63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7" name="Freeform 2857"/>
                    <p:cNvSpPr>
                      <a:spLocks/>
                    </p:cNvSpPr>
                    <p:nvPr/>
                  </p:nvSpPr>
                  <p:spPr bwMode="auto">
                    <a:xfrm>
                      <a:off x="2176" y="2383"/>
                      <a:ext cx="1322" cy="1322"/>
                    </a:xfrm>
                    <a:custGeom>
                      <a:avLst/>
                      <a:gdLst/>
                      <a:ahLst/>
                      <a:cxnLst>
                        <a:cxn ang="0">
                          <a:pos x="1312" y="726"/>
                        </a:cxn>
                        <a:cxn ang="0">
                          <a:pos x="1322" y="630"/>
                        </a:cxn>
                        <a:cxn ang="0">
                          <a:pos x="1252" y="512"/>
                        </a:cxn>
                        <a:cxn ang="0">
                          <a:pos x="1234" y="376"/>
                        </a:cxn>
                        <a:cxn ang="0">
                          <a:pos x="1234" y="376"/>
                        </a:cxn>
                        <a:cxn ang="0">
                          <a:pos x="1234" y="376"/>
                        </a:cxn>
                        <a:cxn ang="0">
                          <a:pos x="1230" y="338"/>
                        </a:cxn>
                        <a:cxn ang="0">
                          <a:pos x="1120" y="292"/>
                        </a:cxn>
                        <a:cxn ang="0">
                          <a:pos x="852" y="304"/>
                        </a:cxn>
                        <a:cxn ang="0">
                          <a:pos x="644" y="236"/>
                        </a:cxn>
                        <a:cxn ang="0">
                          <a:pos x="632" y="0"/>
                        </a:cxn>
                        <a:cxn ang="0">
                          <a:pos x="362" y="10"/>
                        </a:cxn>
                        <a:cxn ang="0">
                          <a:pos x="370" y="572"/>
                        </a:cxn>
                        <a:cxn ang="0">
                          <a:pos x="0" y="562"/>
                        </a:cxn>
                        <a:cxn ang="0">
                          <a:pos x="0" y="600"/>
                        </a:cxn>
                        <a:cxn ang="0">
                          <a:pos x="174" y="756"/>
                        </a:cxn>
                        <a:cxn ang="0">
                          <a:pos x="212" y="878"/>
                        </a:cxn>
                        <a:cxn ang="0">
                          <a:pos x="372" y="958"/>
                        </a:cxn>
                        <a:cxn ang="0">
                          <a:pos x="442" y="850"/>
                        </a:cxn>
                        <a:cxn ang="0">
                          <a:pos x="562" y="864"/>
                        </a:cxn>
                        <a:cxn ang="0">
                          <a:pos x="770" y="1254"/>
                        </a:cxn>
                        <a:cxn ang="0">
                          <a:pos x="978" y="1322"/>
                        </a:cxn>
                        <a:cxn ang="0">
                          <a:pos x="1008" y="1268"/>
                        </a:cxn>
                        <a:cxn ang="0">
                          <a:pos x="968" y="1146"/>
                        </a:cxn>
                        <a:cxn ang="0">
                          <a:pos x="968" y="1014"/>
                        </a:cxn>
                        <a:cxn ang="0">
                          <a:pos x="1286" y="768"/>
                        </a:cxn>
                        <a:cxn ang="0">
                          <a:pos x="1300" y="772"/>
                        </a:cxn>
                        <a:cxn ang="0">
                          <a:pos x="1298" y="770"/>
                        </a:cxn>
                        <a:cxn ang="0">
                          <a:pos x="1312" y="726"/>
                        </a:cxn>
                      </a:cxnLst>
                      <a:rect l="0" t="0" r="r" b="b"/>
                      <a:pathLst>
                        <a:path w="1322" h="1322">
                          <a:moveTo>
                            <a:pt x="1312" y="726"/>
                          </a:moveTo>
                          <a:lnTo>
                            <a:pt x="1322" y="630"/>
                          </a:lnTo>
                          <a:lnTo>
                            <a:pt x="1252" y="512"/>
                          </a:lnTo>
                          <a:lnTo>
                            <a:pt x="1234" y="376"/>
                          </a:lnTo>
                          <a:lnTo>
                            <a:pt x="1234" y="376"/>
                          </a:lnTo>
                          <a:lnTo>
                            <a:pt x="1234" y="376"/>
                          </a:lnTo>
                          <a:lnTo>
                            <a:pt x="1230" y="338"/>
                          </a:lnTo>
                          <a:lnTo>
                            <a:pt x="1120" y="292"/>
                          </a:lnTo>
                          <a:lnTo>
                            <a:pt x="852" y="304"/>
                          </a:lnTo>
                          <a:lnTo>
                            <a:pt x="644" y="236"/>
                          </a:lnTo>
                          <a:lnTo>
                            <a:pt x="632" y="0"/>
                          </a:lnTo>
                          <a:lnTo>
                            <a:pt x="362" y="10"/>
                          </a:lnTo>
                          <a:lnTo>
                            <a:pt x="370" y="572"/>
                          </a:lnTo>
                          <a:lnTo>
                            <a:pt x="0" y="562"/>
                          </a:lnTo>
                          <a:lnTo>
                            <a:pt x="0" y="600"/>
                          </a:lnTo>
                          <a:lnTo>
                            <a:pt x="174" y="756"/>
                          </a:lnTo>
                          <a:lnTo>
                            <a:pt x="212" y="878"/>
                          </a:lnTo>
                          <a:lnTo>
                            <a:pt x="372" y="958"/>
                          </a:lnTo>
                          <a:lnTo>
                            <a:pt x="442" y="850"/>
                          </a:lnTo>
                          <a:lnTo>
                            <a:pt x="562" y="864"/>
                          </a:lnTo>
                          <a:lnTo>
                            <a:pt x="770" y="1254"/>
                          </a:lnTo>
                          <a:lnTo>
                            <a:pt x="978" y="1322"/>
                          </a:lnTo>
                          <a:lnTo>
                            <a:pt x="1008" y="1268"/>
                          </a:lnTo>
                          <a:lnTo>
                            <a:pt x="968" y="1146"/>
                          </a:lnTo>
                          <a:lnTo>
                            <a:pt x="968" y="1014"/>
                          </a:lnTo>
                          <a:lnTo>
                            <a:pt x="1286" y="768"/>
                          </a:lnTo>
                          <a:lnTo>
                            <a:pt x="1300" y="772"/>
                          </a:lnTo>
                          <a:lnTo>
                            <a:pt x="1298" y="770"/>
                          </a:lnTo>
                          <a:lnTo>
                            <a:pt x="1312" y="7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8" name="Freeform 2858"/>
                    <p:cNvSpPr>
                      <a:spLocks/>
                    </p:cNvSpPr>
                    <p:nvPr/>
                  </p:nvSpPr>
                  <p:spPr bwMode="auto">
                    <a:xfrm>
                      <a:off x="3342" y="2335"/>
                      <a:ext cx="450" cy="420"/>
                    </a:xfrm>
                    <a:custGeom>
                      <a:avLst/>
                      <a:gdLst/>
                      <a:ahLst/>
                      <a:cxnLst>
                        <a:cxn ang="0">
                          <a:pos x="72" y="382"/>
                        </a:cxn>
                        <a:cxn ang="0">
                          <a:pos x="76" y="420"/>
                        </a:cxn>
                        <a:cxn ang="0">
                          <a:pos x="356" y="400"/>
                        </a:cxn>
                        <a:cxn ang="0">
                          <a:pos x="346" y="360"/>
                        </a:cxn>
                        <a:cxn ang="0">
                          <a:pos x="450" y="42"/>
                        </a:cxn>
                        <a:cxn ang="0">
                          <a:pos x="366" y="48"/>
                        </a:cxn>
                        <a:cxn ang="0">
                          <a:pos x="384" y="0"/>
                        </a:cxn>
                        <a:cxn ang="0">
                          <a:pos x="0" y="8"/>
                        </a:cxn>
                        <a:cxn ang="0">
                          <a:pos x="32" y="366"/>
                        </a:cxn>
                        <a:cxn ang="0">
                          <a:pos x="72" y="382"/>
                        </a:cxn>
                      </a:cxnLst>
                      <a:rect l="0" t="0" r="r" b="b"/>
                      <a:pathLst>
                        <a:path w="450" h="420">
                          <a:moveTo>
                            <a:pt x="72" y="382"/>
                          </a:moveTo>
                          <a:lnTo>
                            <a:pt x="76" y="420"/>
                          </a:lnTo>
                          <a:lnTo>
                            <a:pt x="356" y="400"/>
                          </a:lnTo>
                          <a:lnTo>
                            <a:pt x="346" y="360"/>
                          </a:lnTo>
                          <a:lnTo>
                            <a:pt x="450" y="42"/>
                          </a:lnTo>
                          <a:lnTo>
                            <a:pt x="366" y="48"/>
                          </a:lnTo>
                          <a:lnTo>
                            <a:pt x="384" y="0"/>
                          </a:lnTo>
                          <a:lnTo>
                            <a:pt x="0" y="8"/>
                          </a:lnTo>
                          <a:lnTo>
                            <a:pt x="32" y="366"/>
                          </a:lnTo>
                          <a:lnTo>
                            <a:pt x="72" y="382"/>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9" name="Freeform 2859"/>
                    <p:cNvSpPr>
                      <a:spLocks/>
                    </p:cNvSpPr>
                    <p:nvPr/>
                  </p:nvSpPr>
                  <p:spPr bwMode="auto">
                    <a:xfrm>
                      <a:off x="2556" y="2289"/>
                      <a:ext cx="808" cy="408"/>
                    </a:xfrm>
                    <a:custGeom>
                      <a:avLst/>
                      <a:gdLst/>
                      <a:ahLst/>
                      <a:cxnLst>
                        <a:cxn ang="0">
                          <a:pos x="0" y="28"/>
                        </a:cxn>
                        <a:cxn ang="0">
                          <a:pos x="2" y="96"/>
                        </a:cxn>
                        <a:cxn ang="0">
                          <a:pos x="256" y="88"/>
                        </a:cxn>
                        <a:cxn ang="0">
                          <a:pos x="270" y="326"/>
                        </a:cxn>
                        <a:cxn ang="0">
                          <a:pos x="472" y="394"/>
                        </a:cxn>
                        <a:cxn ang="0">
                          <a:pos x="742" y="380"/>
                        </a:cxn>
                        <a:cxn ang="0">
                          <a:pos x="808" y="408"/>
                        </a:cxn>
                        <a:cxn ang="0">
                          <a:pos x="774" y="0"/>
                        </a:cxn>
                        <a:cxn ang="0">
                          <a:pos x="0" y="28"/>
                        </a:cxn>
                      </a:cxnLst>
                      <a:rect l="0" t="0" r="r" b="b"/>
                      <a:pathLst>
                        <a:path w="808" h="408">
                          <a:moveTo>
                            <a:pt x="0" y="28"/>
                          </a:moveTo>
                          <a:lnTo>
                            <a:pt x="2" y="96"/>
                          </a:lnTo>
                          <a:lnTo>
                            <a:pt x="256" y="88"/>
                          </a:lnTo>
                          <a:lnTo>
                            <a:pt x="270" y="326"/>
                          </a:lnTo>
                          <a:lnTo>
                            <a:pt x="472" y="394"/>
                          </a:lnTo>
                          <a:lnTo>
                            <a:pt x="742" y="380"/>
                          </a:lnTo>
                          <a:lnTo>
                            <a:pt x="808" y="408"/>
                          </a:lnTo>
                          <a:lnTo>
                            <a:pt x="774" y="0"/>
                          </a:lnTo>
                          <a:lnTo>
                            <a:pt x="0" y="28"/>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0" name="Freeform 2860"/>
                    <p:cNvSpPr>
                      <a:spLocks/>
                    </p:cNvSpPr>
                    <p:nvPr/>
                  </p:nvSpPr>
                  <p:spPr bwMode="auto">
                    <a:xfrm>
                      <a:off x="1500" y="1631"/>
                      <a:ext cx="500" cy="668"/>
                    </a:xfrm>
                    <a:custGeom>
                      <a:avLst/>
                      <a:gdLst/>
                      <a:ahLst/>
                      <a:cxnLst>
                        <a:cxn ang="0">
                          <a:pos x="0" y="588"/>
                        </a:cxn>
                        <a:cxn ang="0">
                          <a:pos x="452" y="668"/>
                        </a:cxn>
                        <a:cxn ang="0">
                          <a:pos x="500" y="202"/>
                        </a:cxn>
                        <a:cxn ang="0">
                          <a:pos x="312" y="176"/>
                        </a:cxn>
                        <a:cxn ang="0">
                          <a:pos x="336" y="54"/>
                        </a:cxn>
                        <a:cxn ang="0">
                          <a:pos x="76" y="0"/>
                        </a:cxn>
                        <a:cxn ang="0">
                          <a:pos x="0" y="588"/>
                        </a:cxn>
                      </a:cxnLst>
                      <a:rect l="0" t="0" r="r" b="b"/>
                      <a:pathLst>
                        <a:path w="500" h="668">
                          <a:moveTo>
                            <a:pt x="0" y="588"/>
                          </a:moveTo>
                          <a:lnTo>
                            <a:pt x="452" y="668"/>
                          </a:lnTo>
                          <a:lnTo>
                            <a:pt x="500" y="202"/>
                          </a:lnTo>
                          <a:lnTo>
                            <a:pt x="312" y="176"/>
                          </a:lnTo>
                          <a:lnTo>
                            <a:pt x="336" y="54"/>
                          </a:lnTo>
                          <a:lnTo>
                            <a:pt x="76" y="0"/>
                          </a:lnTo>
                          <a:lnTo>
                            <a:pt x="0" y="5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1" name="Freeform 2861"/>
                    <p:cNvSpPr>
                      <a:spLocks/>
                    </p:cNvSpPr>
                    <p:nvPr/>
                  </p:nvSpPr>
                  <p:spPr bwMode="auto">
                    <a:xfrm>
                      <a:off x="3546" y="929"/>
                      <a:ext cx="532" cy="252"/>
                    </a:xfrm>
                    <a:custGeom>
                      <a:avLst/>
                      <a:gdLst/>
                      <a:ahLst/>
                      <a:cxnLst>
                        <a:cxn ang="0">
                          <a:pos x="230" y="214"/>
                        </a:cxn>
                        <a:cxn ang="0">
                          <a:pos x="236" y="252"/>
                        </a:cxn>
                        <a:cxn ang="0">
                          <a:pos x="262" y="252"/>
                        </a:cxn>
                        <a:cxn ang="0">
                          <a:pos x="284" y="200"/>
                        </a:cxn>
                        <a:cxn ang="0">
                          <a:pos x="362" y="160"/>
                        </a:cxn>
                        <a:cxn ang="0">
                          <a:pos x="444" y="122"/>
                        </a:cxn>
                        <a:cxn ang="0">
                          <a:pos x="532" y="122"/>
                        </a:cxn>
                        <a:cxn ang="0">
                          <a:pos x="444" y="14"/>
                        </a:cxn>
                        <a:cxn ang="0">
                          <a:pos x="306" y="96"/>
                        </a:cxn>
                        <a:cxn ang="0">
                          <a:pos x="244" y="106"/>
                        </a:cxn>
                        <a:cxn ang="0">
                          <a:pos x="206" y="70"/>
                        </a:cxn>
                        <a:cxn ang="0">
                          <a:pos x="154" y="80"/>
                        </a:cxn>
                        <a:cxn ang="0">
                          <a:pos x="174" y="0"/>
                        </a:cxn>
                        <a:cxn ang="0">
                          <a:pos x="4" y="134"/>
                        </a:cxn>
                        <a:cxn ang="0">
                          <a:pos x="0" y="134"/>
                        </a:cxn>
                        <a:cxn ang="0">
                          <a:pos x="18" y="186"/>
                        </a:cxn>
                        <a:cxn ang="0">
                          <a:pos x="230" y="214"/>
                        </a:cxn>
                      </a:cxnLst>
                      <a:rect l="0" t="0" r="r" b="b"/>
                      <a:pathLst>
                        <a:path w="532" h="252">
                          <a:moveTo>
                            <a:pt x="230" y="214"/>
                          </a:moveTo>
                          <a:lnTo>
                            <a:pt x="236" y="252"/>
                          </a:lnTo>
                          <a:lnTo>
                            <a:pt x="262" y="252"/>
                          </a:lnTo>
                          <a:lnTo>
                            <a:pt x="284" y="200"/>
                          </a:lnTo>
                          <a:lnTo>
                            <a:pt x="362" y="160"/>
                          </a:lnTo>
                          <a:lnTo>
                            <a:pt x="444" y="122"/>
                          </a:lnTo>
                          <a:lnTo>
                            <a:pt x="532" y="122"/>
                          </a:lnTo>
                          <a:lnTo>
                            <a:pt x="444" y="14"/>
                          </a:lnTo>
                          <a:lnTo>
                            <a:pt x="306" y="96"/>
                          </a:lnTo>
                          <a:lnTo>
                            <a:pt x="244" y="106"/>
                          </a:lnTo>
                          <a:lnTo>
                            <a:pt x="206" y="70"/>
                          </a:lnTo>
                          <a:lnTo>
                            <a:pt x="154" y="80"/>
                          </a:lnTo>
                          <a:lnTo>
                            <a:pt x="174" y="0"/>
                          </a:lnTo>
                          <a:lnTo>
                            <a:pt x="4" y="134"/>
                          </a:lnTo>
                          <a:lnTo>
                            <a:pt x="0" y="134"/>
                          </a:lnTo>
                          <a:lnTo>
                            <a:pt x="18" y="186"/>
                          </a:lnTo>
                          <a:lnTo>
                            <a:pt x="230" y="21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2" name="Freeform 2862"/>
                    <p:cNvSpPr>
                      <a:spLocks/>
                    </p:cNvSpPr>
                    <p:nvPr/>
                  </p:nvSpPr>
                  <p:spPr bwMode="auto">
                    <a:xfrm>
                      <a:off x="1958" y="1833"/>
                      <a:ext cx="676" cy="476"/>
                    </a:xfrm>
                    <a:custGeom>
                      <a:avLst/>
                      <a:gdLst/>
                      <a:ahLst/>
                      <a:cxnLst>
                        <a:cxn ang="0">
                          <a:pos x="670" y="118"/>
                        </a:cxn>
                        <a:cxn ang="0">
                          <a:pos x="662" y="26"/>
                        </a:cxn>
                        <a:cxn ang="0">
                          <a:pos x="50" y="0"/>
                        </a:cxn>
                        <a:cxn ang="0">
                          <a:pos x="0" y="466"/>
                        </a:cxn>
                        <a:cxn ang="0">
                          <a:pos x="594" y="476"/>
                        </a:cxn>
                        <a:cxn ang="0">
                          <a:pos x="676" y="474"/>
                        </a:cxn>
                        <a:cxn ang="0">
                          <a:pos x="668" y="118"/>
                        </a:cxn>
                        <a:cxn ang="0">
                          <a:pos x="670" y="118"/>
                        </a:cxn>
                      </a:cxnLst>
                      <a:rect l="0" t="0" r="r" b="b"/>
                      <a:pathLst>
                        <a:path w="676" h="476">
                          <a:moveTo>
                            <a:pt x="670" y="118"/>
                          </a:moveTo>
                          <a:lnTo>
                            <a:pt x="662" y="26"/>
                          </a:lnTo>
                          <a:lnTo>
                            <a:pt x="50" y="0"/>
                          </a:lnTo>
                          <a:lnTo>
                            <a:pt x="0" y="466"/>
                          </a:lnTo>
                          <a:lnTo>
                            <a:pt x="594" y="476"/>
                          </a:lnTo>
                          <a:lnTo>
                            <a:pt x="676" y="474"/>
                          </a:lnTo>
                          <a:lnTo>
                            <a:pt x="668" y="118"/>
                          </a:lnTo>
                          <a:lnTo>
                            <a:pt x="670" y="11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3" name="Freeform 2863"/>
                    <p:cNvSpPr>
                      <a:spLocks/>
                    </p:cNvSpPr>
                    <p:nvPr/>
                  </p:nvSpPr>
                  <p:spPr bwMode="auto">
                    <a:xfrm>
                      <a:off x="698" y="1433"/>
                      <a:ext cx="742" cy="1358"/>
                    </a:xfrm>
                    <a:custGeom>
                      <a:avLst/>
                      <a:gdLst/>
                      <a:ahLst/>
                      <a:cxnLst>
                        <a:cxn ang="0">
                          <a:pos x="694" y="1314"/>
                        </a:cxn>
                        <a:cxn ang="0">
                          <a:pos x="682" y="1260"/>
                        </a:cxn>
                        <a:cxn ang="0">
                          <a:pos x="732" y="1150"/>
                        </a:cxn>
                        <a:cxn ang="0">
                          <a:pos x="742" y="1140"/>
                        </a:cxn>
                        <a:cxn ang="0">
                          <a:pos x="712" y="1044"/>
                        </a:cxn>
                        <a:cxn ang="0">
                          <a:pos x="324" y="482"/>
                        </a:cxn>
                        <a:cxn ang="0">
                          <a:pos x="334" y="454"/>
                        </a:cxn>
                        <a:cxn ang="0">
                          <a:pos x="324" y="426"/>
                        </a:cxn>
                        <a:cxn ang="0">
                          <a:pos x="402" y="98"/>
                        </a:cxn>
                        <a:cxn ang="0">
                          <a:pos x="70" y="8"/>
                        </a:cxn>
                        <a:cxn ang="0">
                          <a:pos x="68" y="0"/>
                        </a:cxn>
                        <a:cxn ang="0">
                          <a:pos x="70" y="34"/>
                        </a:cxn>
                        <a:cxn ang="0">
                          <a:pos x="0" y="156"/>
                        </a:cxn>
                        <a:cxn ang="0">
                          <a:pos x="42" y="278"/>
                        </a:cxn>
                        <a:cxn ang="0">
                          <a:pos x="32" y="384"/>
                        </a:cxn>
                        <a:cxn ang="0">
                          <a:pos x="102" y="534"/>
                        </a:cxn>
                        <a:cxn ang="0">
                          <a:pos x="102" y="614"/>
                        </a:cxn>
                        <a:cxn ang="0">
                          <a:pos x="122" y="682"/>
                        </a:cxn>
                        <a:cxn ang="0">
                          <a:pos x="90" y="734"/>
                        </a:cxn>
                        <a:cxn ang="0">
                          <a:pos x="190" y="870"/>
                        </a:cxn>
                        <a:cxn ang="0">
                          <a:pos x="190" y="1006"/>
                        </a:cxn>
                        <a:cxn ang="0">
                          <a:pos x="360" y="1114"/>
                        </a:cxn>
                        <a:cxn ang="0">
                          <a:pos x="360" y="1178"/>
                        </a:cxn>
                        <a:cxn ang="0">
                          <a:pos x="450" y="1236"/>
                        </a:cxn>
                        <a:cxn ang="0">
                          <a:pos x="450" y="1342"/>
                        </a:cxn>
                        <a:cxn ang="0">
                          <a:pos x="668" y="1354"/>
                        </a:cxn>
                        <a:cxn ang="0">
                          <a:pos x="672" y="1358"/>
                        </a:cxn>
                        <a:cxn ang="0">
                          <a:pos x="668" y="1354"/>
                        </a:cxn>
                        <a:cxn ang="0">
                          <a:pos x="694" y="1314"/>
                        </a:cxn>
                      </a:cxnLst>
                      <a:rect l="0" t="0" r="r" b="b"/>
                      <a:pathLst>
                        <a:path w="742" h="1358">
                          <a:moveTo>
                            <a:pt x="694" y="1314"/>
                          </a:moveTo>
                          <a:lnTo>
                            <a:pt x="682" y="1260"/>
                          </a:lnTo>
                          <a:lnTo>
                            <a:pt x="732" y="1150"/>
                          </a:lnTo>
                          <a:lnTo>
                            <a:pt x="742" y="1140"/>
                          </a:lnTo>
                          <a:lnTo>
                            <a:pt x="712" y="1044"/>
                          </a:lnTo>
                          <a:lnTo>
                            <a:pt x="324" y="482"/>
                          </a:lnTo>
                          <a:lnTo>
                            <a:pt x="334" y="454"/>
                          </a:lnTo>
                          <a:lnTo>
                            <a:pt x="324" y="426"/>
                          </a:lnTo>
                          <a:lnTo>
                            <a:pt x="402" y="98"/>
                          </a:lnTo>
                          <a:lnTo>
                            <a:pt x="70" y="8"/>
                          </a:lnTo>
                          <a:lnTo>
                            <a:pt x="68" y="0"/>
                          </a:lnTo>
                          <a:lnTo>
                            <a:pt x="70" y="34"/>
                          </a:lnTo>
                          <a:lnTo>
                            <a:pt x="0" y="156"/>
                          </a:lnTo>
                          <a:lnTo>
                            <a:pt x="42" y="278"/>
                          </a:lnTo>
                          <a:lnTo>
                            <a:pt x="32" y="384"/>
                          </a:lnTo>
                          <a:lnTo>
                            <a:pt x="102" y="534"/>
                          </a:lnTo>
                          <a:lnTo>
                            <a:pt x="102" y="614"/>
                          </a:lnTo>
                          <a:lnTo>
                            <a:pt x="122" y="682"/>
                          </a:lnTo>
                          <a:lnTo>
                            <a:pt x="90" y="734"/>
                          </a:lnTo>
                          <a:lnTo>
                            <a:pt x="190" y="870"/>
                          </a:lnTo>
                          <a:lnTo>
                            <a:pt x="190" y="1006"/>
                          </a:lnTo>
                          <a:lnTo>
                            <a:pt x="360" y="1114"/>
                          </a:lnTo>
                          <a:lnTo>
                            <a:pt x="360" y="1178"/>
                          </a:lnTo>
                          <a:lnTo>
                            <a:pt x="450" y="1236"/>
                          </a:lnTo>
                          <a:lnTo>
                            <a:pt x="450" y="1342"/>
                          </a:lnTo>
                          <a:lnTo>
                            <a:pt x="668" y="1354"/>
                          </a:lnTo>
                          <a:lnTo>
                            <a:pt x="672" y="1358"/>
                          </a:lnTo>
                          <a:lnTo>
                            <a:pt x="668" y="1354"/>
                          </a:lnTo>
                          <a:lnTo>
                            <a:pt x="694" y="131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4" name="Freeform 2864"/>
                    <p:cNvSpPr>
                      <a:spLocks/>
                    </p:cNvSpPr>
                    <p:nvPr/>
                  </p:nvSpPr>
                  <p:spPr bwMode="auto">
                    <a:xfrm>
                      <a:off x="1816" y="1295"/>
                      <a:ext cx="656" cy="550"/>
                    </a:xfrm>
                    <a:custGeom>
                      <a:avLst/>
                      <a:gdLst/>
                      <a:ahLst/>
                      <a:cxnLst>
                        <a:cxn ang="0">
                          <a:pos x="26" y="388"/>
                        </a:cxn>
                        <a:cxn ang="0">
                          <a:pos x="28" y="388"/>
                        </a:cxn>
                        <a:cxn ang="0">
                          <a:pos x="0" y="508"/>
                        </a:cxn>
                        <a:cxn ang="0">
                          <a:pos x="192" y="536"/>
                        </a:cxn>
                        <a:cxn ang="0">
                          <a:pos x="650" y="550"/>
                        </a:cxn>
                        <a:cxn ang="0">
                          <a:pos x="656" y="40"/>
                        </a:cxn>
                        <a:cxn ang="0">
                          <a:pos x="64" y="0"/>
                        </a:cxn>
                        <a:cxn ang="0">
                          <a:pos x="26" y="388"/>
                        </a:cxn>
                      </a:cxnLst>
                      <a:rect l="0" t="0" r="r" b="b"/>
                      <a:pathLst>
                        <a:path w="656" h="550">
                          <a:moveTo>
                            <a:pt x="26" y="388"/>
                          </a:moveTo>
                          <a:lnTo>
                            <a:pt x="28" y="388"/>
                          </a:lnTo>
                          <a:lnTo>
                            <a:pt x="0" y="508"/>
                          </a:lnTo>
                          <a:lnTo>
                            <a:pt x="192" y="536"/>
                          </a:lnTo>
                          <a:lnTo>
                            <a:pt x="650" y="550"/>
                          </a:lnTo>
                          <a:lnTo>
                            <a:pt x="656" y="40"/>
                          </a:lnTo>
                          <a:lnTo>
                            <a:pt x="64" y="0"/>
                          </a:lnTo>
                          <a:lnTo>
                            <a:pt x="26" y="3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5" name="Freeform 2865"/>
                    <p:cNvSpPr>
                      <a:spLocks/>
                    </p:cNvSpPr>
                    <p:nvPr/>
                  </p:nvSpPr>
                  <p:spPr bwMode="auto">
                    <a:xfrm>
                      <a:off x="3766" y="2147"/>
                      <a:ext cx="762" cy="324"/>
                    </a:xfrm>
                    <a:custGeom>
                      <a:avLst/>
                      <a:gdLst/>
                      <a:ahLst/>
                      <a:cxnLst>
                        <a:cxn ang="0">
                          <a:pos x="206" y="304"/>
                        </a:cxn>
                        <a:cxn ang="0">
                          <a:pos x="554" y="246"/>
                        </a:cxn>
                        <a:cxn ang="0">
                          <a:pos x="580" y="154"/>
                        </a:cxn>
                        <a:cxn ang="0">
                          <a:pos x="752" y="30"/>
                        </a:cxn>
                        <a:cxn ang="0">
                          <a:pos x="762" y="0"/>
                        </a:cxn>
                        <a:cxn ang="0">
                          <a:pos x="762" y="0"/>
                        </a:cxn>
                        <a:cxn ang="0">
                          <a:pos x="332" y="88"/>
                        </a:cxn>
                        <a:cxn ang="0">
                          <a:pos x="54" y="134"/>
                        </a:cxn>
                        <a:cxn ang="0">
                          <a:pos x="32" y="134"/>
                        </a:cxn>
                        <a:cxn ang="0">
                          <a:pos x="32" y="230"/>
                        </a:cxn>
                        <a:cxn ang="0">
                          <a:pos x="30" y="230"/>
                        </a:cxn>
                        <a:cxn ang="0">
                          <a:pos x="0" y="324"/>
                        </a:cxn>
                        <a:cxn ang="0">
                          <a:pos x="206" y="304"/>
                        </a:cxn>
                      </a:cxnLst>
                      <a:rect l="0" t="0" r="r" b="b"/>
                      <a:pathLst>
                        <a:path w="762" h="324">
                          <a:moveTo>
                            <a:pt x="206" y="304"/>
                          </a:moveTo>
                          <a:lnTo>
                            <a:pt x="554" y="246"/>
                          </a:lnTo>
                          <a:lnTo>
                            <a:pt x="580" y="154"/>
                          </a:lnTo>
                          <a:lnTo>
                            <a:pt x="752" y="30"/>
                          </a:lnTo>
                          <a:lnTo>
                            <a:pt x="762" y="0"/>
                          </a:lnTo>
                          <a:lnTo>
                            <a:pt x="762" y="0"/>
                          </a:lnTo>
                          <a:lnTo>
                            <a:pt x="332" y="88"/>
                          </a:lnTo>
                          <a:lnTo>
                            <a:pt x="54" y="134"/>
                          </a:lnTo>
                          <a:lnTo>
                            <a:pt x="32" y="134"/>
                          </a:lnTo>
                          <a:lnTo>
                            <a:pt x="32" y="230"/>
                          </a:lnTo>
                          <a:lnTo>
                            <a:pt x="30" y="230"/>
                          </a:lnTo>
                          <a:lnTo>
                            <a:pt x="0" y="324"/>
                          </a:lnTo>
                          <a:lnTo>
                            <a:pt x="206" y="304"/>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6" name="Freeform 2866"/>
                    <p:cNvSpPr>
                      <a:spLocks/>
                    </p:cNvSpPr>
                    <p:nvPr/>
                  </p:nvSpPr>
                  <p:spPr bwMode="auto">
                    <a:xfrm>
                      <a:off x="4324" y="1975"/>
                      <a:ext cx="788" cy="418"/>
                    </a:xfrm>
                    <a:custGeom>
                      <a:avLst/>
                      <a:gdLst/>
                      <a:ahLst/>
                      <a:cxnLst>
                        <a:cxn ang="0">
                          <a:pos x="196" y="202"/>
                        </a:cxn>
                        <a:cxn ang="0">
                          <a:pos x="26" y="326"/>
                        </a:cxn>
                        <a:cxn ang="0">
                          <a:pos x="0" y="418"/>
                        </a:cxn>
                        <a:cxn ang="0">
                          <a:pos x="62" y="408"/>
                        </a:cxn>
                        <a:cxn ang="0">
                          <a:pos x="312" y="310"/>
                        </a:cxn>
                        <a:cxn ang="0">
                          <a:pos x="344" y="344"/>
                        </a:cxn>
                        <a:cxn ang="0">
                          <a:pos x="424" y="326"/>
                        </a:cxn>
                        <a:cxn ang="0">
                          <a:pos x="558" y="414"/>
                        </a:cxn>
                        <a:cxn ang="0">
                          <a:pos x="560" y="408"/>
                        </a:cxn>
                        <a:cxn ang="0">
                          <a:pos x="628" y="368"/>
                        </a:cxn>
                        <a:cxn ang="0">
                          <a:pos x="628" y="328"/>
                        </a:cxn>
                        <a:cxn ang="0">
                          <a:pos x="678" y="248"/>
                        </a:cxn>
                        <a:cxn ang="0">
                          <a:pos x="738" y="248"/>
                        </a:cxn>
                        <a:cxn ang="0">
                          <a:pos x="788" y="128"/>
                        </a:cxn>
                        <a:cxn ang="0">
                          <a:pos x="788" y="46"/>
                        </a:cxn>
                        <a:cxn ang="0">
                          <a:pos x="754" y="0"/>
                        </a:cxn>
                        <a:cxn ang="0">
                          <a:pos x="208" y="170"/>
                        </a:cxn>
                        <a:cxn ang="0">
                          <a:pos x="196" y="202"/>
                        </a:cxn>
                      </a:cxnLst>
                      <a:rect l="0" t="0" r="r" b="b"/>
                      <a:pathLst>
                        <a:path w="788" h="418">
                          <a:moveTo>
                            <a:pt x="196" y="202"/>
                          </a:moveTo>
                          <a:lnTo>
                            <a:pt x="26" y="326"/>
                          </a:lnTo>
                          <a:lnTo>
                            <a:pt x="0" y="418"/>
                          </a:lnTo>
                          <a:lnTo>
                            <a:pt x="62" y="408"/>
                          </a:lnTo>
                          <a:lnTo>
                            <a:pt x="312" y="310"/>
                          </a:lnTo>
                          <a:lnTo>
                            <a:pt x="344" y="344"/>
                          </a:lnTo>
                          <a:lnTo>
                            <a:pt x="424" y="326"/>
                          </a:lnTo>
                          <a:lnTo>
                            <a:pt x="558" y="414"/>
                          </a:lnTo>
                          <a:lnTo>
                            <a:pt x="560" y="408"/>
                          </a:lnTo>
                          <a:lnTo>
                            <a:pt x="628" y="368"/>
                          </a:lnTo>
                          <a:lnTo>
                            <a:pt x="628" y="328"/>
                          </a:lnTo>
                          <a:lnTo>
                            <a:pt x="678" y="248"/>
                          </a:lnTo>
                          <a:lnTo>
                            <a:pt x="738" y="248"/>
                          </a:lnTo>
                          <a:lnTo>
                            <a:pt x="788" y="128"/>
                          </a:lnTo>
                          <a:lnTo>
                            <a:pt x="788" y="46"/>
                          </a:lnTo>
                          <a:lnTo>
                            <a:pt x="754" y="0"/>
                          </a:lnTo>
                          <a:lnTo>
                            <a:pt x="208" y="170"/>
                          </a:lnTo>
                          <a:lnTo>
                            <a:pt x="196" y="20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7" name="Freeform 2867"/>
                    <p:cNvSpPr>
                      <a:spLocks/>
                    </p:cNvSpPr>
                    <p:nvPr/>
                  </p:nvSpPr>
                  <p:spPr bwMode="auto">
                    <a:xfrm>
                      <a:off x="5106" y="1349"/>
                      <a:ext cx="110" cy="76"/>
                    </a:xfrm>
                    <a:custGeom>
                      <a:avLst/>
                      <a:gdLst/>
                      <a:ahLst/>
                      <a:cxnLst>
                        <a:cxn ang="0">
                          <a:pos x="14" y="38"/>
                        </a:cxn>
                        <a:cxn ang="0">
                          <a:pos x="0" y="76"/>
                        </a:cxn>
                        <a:cxn ang="0">
                          <a:pos x="46" y="52"/>
                        </a:cxn>
                        <a:cxn ang="0">
                          <a:pos x="106" y="12"/>
                        </a:cxn>
                        <a:cxn ang="0">
                          <a:pos x="110" y="0"/>
                        </a:cxn>
                        <a:cxn ang="0">
                          <a:pos x="98" y="0"/>
                        </a:cxn>
                        <a:cxn ang="0">
                          <a:pos x="14" y="38"/>
                        </a:cxn>
                      </a:cxnLst>
                      <a:rect l="0" t="0" r="r" b="b"/>
                      <a:pathLst>
                        <a:path w="110" h="76">
                          <a:moveTo>
                            <a:pt x="14" y="38"/>
                          </a:moveTo>
                          <a:lnTo>
                            <a:pt x="0" y="76"/>
                          </a:lnTo>
                          <a:lnTo>
                            <a:pt x="46" y="52"/>
                          </a:lnTo>
                          <a:lnTo>
                            <a:pt x="106" y="12"/>
                          </a:lnTo>
                          <a:lnTo>
                            <a:pt x="110" y="0"/>
                          </a:lnTo>
                          <a:lnTo>
                            <a:pt x="98" y="0"/>
                          </a:lnTo>
                          <a:lnTo>
                            <a:pt x="14" y="3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8" name="Freeform 2868"/>
                    <p:cNvSpPr>
                      <a:spLocks/>
                    </p:cNvSpPr>
                    <p:nvPr/>
                  </p:nvSpPr>
                  <p:spPr bwMode="auto">
                    <a:xfrm>
                      <a:off x="2628" y="1945"/>
                      <a:ext cx="700" cy="362"/>
                    </a:xfrm>
                    <a:custGeom>
                      <a:avLst/>
                      <a:gdLst/>
                      <a:ahLst/>
                      <a:cxnLst>
                        <a:cxn ang="0">
                          <a:pos x="626" y="62"/>
                        </a:cxn>
                        <a:cxn ang="0">
                          <a:pos x="642" y="0"/>
                        </a:cxn>
                        <a:cxn ang="0">
                          <a:pos x="606" y="0"/>
                        </a:cxn>
                        <a:cxn ang="0">
                          <a:pos x="608" y="0"/>
                        </a:cxn>
                        <a:cxn ang="0">
                          <a:pos x="0" y="8"/>
                        </a:cxn>
                        <a:cxn ang="0">
                          <a:pos x="10" y="362"/>
                        </a:cxn>
                        <a:cxn ang="0">
                          <a:pos x="700" y="338"/>
                        </a:cxn>
                        <a:cxn ang="0">
                          <a:pos x="680" y="90"/>
                        </a:cxn>
                        <a:cxn ang="0">
                          <a:pos x="626" y="62"/>
                        </a:cxn>
                      </a:cxnLst>
                      <a:rect l="0" t="0" r="r" b="b"/>
                      <a:pathLst>
                        <a:path w="700" h="362">
                          <a:moveTo>
                            <a:pt x="626" y="62"/>
                          </a:moveTo>
                          <a:lnTo>
                            <a:pt x="642" y="0"/>
                          </a:lnTo>
                          <a:lnTo>
                            <a:pt x="606" y="0"/>
                          </a:lnTo>
                          <a:lnTo>
                            <a:pt x="608" y="0"/>
                          </a:lnTo>
                          <a:lnTo>
                            <a:pt x="0" y="8"/>
                          </a:lnTo>
                          <a:lnTo>
                            <a:pt x="10" y="362"/>
                          </a:lnTo>
                          <a:lnTo>
                            <a:pt x="700" y="338"/>
                          </a:lnTo>
                          <a:lnTo>
                            <a:pt x="680" y="90"/>
                          </a:lnTo>
                          <a:lnTo>
                            <a:pt x="626" y="6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9" name="Freeform 2869"/>
                    <p:cNvSpPr>
                      <a:spLocks/>
                    </p:cNvSpPr>
                    <p:nvPr/>
                  </p:nvSpPr>
                  <p:spPr bwMode="auto">
                    <a:xfrm>
                      <a:off x="3908" y="1089"/>
                      <a:ext cx="390" cy="510"/>
                    </a:xfrm>
                    <a:custGeom>
                      <a:avLst/>
                      <a:gdLst/>
                      <a:ahLst/>
                      <a:cxnLst>
                        <a:cxn ang="0">
                          <a:pos x="350" y="464"/>
                        </a:cxn>
                        <a:cxn ang="0">
                          <a:pos x="338" y="460"/>
                        </a:cxn>
                        <a:cxn ang="0">
                          <a:pos x="390" y="284"/>
                        </a:cxn>
                        <a:cxn ang="0">
                          <a:pos x="320" y="164"/>
                        </a:cxn>
                        <a:cxn ang="0">
                          <a:pos x="280" y="190"/>
                        </a:cxn>
                        <a:cxn ang="0">
                          <a:pos x="250" y="14"/>
                        </a:cxn>
                        <a:cxn ang="0">
                          <a:pos x="100" y="0"/>
                        </a:cxn>
                        <a:cxn ang="0">
                          <a:pos x="100" y="28"/>
                        </a:cxn>
                        <a:cxn ang="0">
                          <a:pos x="22" y="124"/>
                        </a:cxn>
                        <a:cxn ang="0">
                          <a:pos x="0" y="232"/>
                        </a:cxn>
                        <a:cxn ang="0">
                          <a:pos x="12" y="272"/>
                        </a:cxn>
                        <a:cxn ang="0">
                          <a:pos x="50" y="378"/>
                        </a:cxn>
                        <a:cxn ang="0">
                          <a:pos x="50" y="486"/>
                        </a:cxn>
                        <a:cxn ang="0">
                          <a:pos x="24" y="510"/>
                        </a:cxn>
                        <a:cxn ang="0">
                          <a:pos x="212" y="506"/>
                        </a:cxn>
                        <a:cxn ang="0">
                          <a:pos x="350" y="464"/>
                        </a:cxn>
                      </a:cxnLst>
                      <a:rect l="0" t="0" r="r" b="b"/>
                      <a:pathLst>
                        <a:path w="390" h="510">
                          <a:moveTo>
                            <a:pt x="350" y="464"/>
                          </a:moveTo>
                          <a:lnTo>
                            <a:pt x="338" y="460"/>
                          </a:lnTo>
                          <a:lnTo>
                            <a:pt x="390" y="284"/>
                          </a:lnTo>
                          <a:lnTo>
                            <a:pt x="320" y="164"/>
                          </a:lnTo>
                          <a:lnTo>
                            <a:pt x="280" y="190"/>
                          </a:lnTo>
                          <a:lnTo>
                            <a:pt x="250" y="14"/>
                          </a:lnTo>
                          <a:lnTo>
                            <a:pt x="100" y="0"/>
                          </a:lnTo>
                          <a:lnTo>
                            <a:pt x="100" y="28"/>
                          </a:lnTo>
                          <a:lnTo>
                            <a:pt x="22" y="124"/>
                          </a:lnTo>
                          <a:lnTo>
                            <a:pt x="0" y="232"/>
                          </a:lnTo>
                          <a:lnTo>
                            <a:pt x="12" y="272"/>
                          </a:lnTo>
                          <a:lnTo>
                            <a:pt x="50" y="378"/>
                          </a:lnTo>
                          <a:lnTo>
                            <a:pt x="50" y="486"/>
                          </a:lnTo>
                          <a:lnTo>
                            <a:pt x="24" y="510"/>
                          </a:lnTo>
                          <a:lnTo>
                            <a:pt x="212" y="506"/>
                          </a:lnTo>
                          <a:lnTo>
                            <a:pt x="350" y="46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0" name="Freeform 2870"/>
                    <p:cNvSpPr>
                      <a:spLocks/>
                    </p:cNvSpPr>
                    <p:nvPr/>
                  </p:nvSpPr>
                  <p:spPr bwMode="auto">
                    <a:xfrm>
                      <a:off x="1028" y="1531"/>
                      <a:ext cx="540" cy="942"/>
                    </a:xfrm>
                    <a:custGeom>
                      <a:avLst/>
                      <a:gdLst/>
                      <a:ahLst/>
                      <a:cxnLst>
                        <a:cxn ang="0">
                          <a:pos x="468" y="688"/>
                        </a:cxn>
                        <a:cxn ang="0">
                          <a:pos x="540" y="98"/>
                        </a:cxn>
                        <a:cxn ang="0">
                          <a:pos x="302" y="50"/>
                        </a:cxn>
                        <a:cxn ang="0">
                          <a:pos x="302" y="46"/>
                        </a:cxn>
                        <a:cxn ang="0">
                          <a:pos x="76" y="0"/>
                        </a:cxn>
                        <a:cxn ang="0">
                          <a:pos x="0" y="328"/>
                        </a:cxn>
                        <a:cxn ang="0">
                          <a:pos x="10" y="356"/>
                        </a:cxn>
                        <a:cxn ang="0">
                          <a:pos x="0" y="384"/>
                        </a:cxn>
                        <a:cxn ang="0">
                          <a:pos x="384" y="942"/>
                        </a:cxn>
                        <a:cxn ang="0">
                          <a:pos x="414" y="794"/>
                        </a:cxn>
                        <a:cxn ang="0">
                          <a:pos x="454" y="806"/>
                        </a:cxn>
                        <a:cxn ang="0">
                          <a:pos x="468" y="688"/>
                        </a:cxn>
                        <a:cxn ang="0">
                          <a:pos x="468" y="688"/>
                        </a:cxn>
                        <a:cxn ang="0">
                          <a:pos x="468" y="688"/>
                        </a:cxn>
                      </a:cxnLst>
                      <a:rect l="0" t="0" r="r" b="b"/>
                      <a:pathLst>
                        <a:path w="540" h="942">
                          <a:moveTo>
                            <a:pt x="468" y="688"/>
                          </a:moveTo>
                          <a:lnTo>
                            <a:pt x="540" y="98"/>
                          </a:lnTo>
                          <a:lnTo>
                            <a:pt x="302" y="50"/>
                          </a:lnTo>
                          <a:lnTo>
                            <a:pt x="302" y="46"/>
                          </a:lnTo>
                          <a:lnTo>
                            <a:pt x="76" y="0"/>
                          </a:lnTo>
                          <a:lnTo>
                            <a:pt x="0" y="328"/>
                          </a:lnTo>
                          <a:lnTo>
                            <a:pt x="10" y="356"/>
                          </a:lnTo>
                          <a:lnTo>
                            <a:pt x="0" y="384"/>
                          </a:lnTo>
                          <a:lnTo>
                            <a:pt x="384" y="942"/>
                          </a:lnTo>
                          <a:lnTo>
                            <a:pt x="414" y="794"/>
                          </a:lnTo>
                          <a:lnTo>
                            <a:pt x="454" y="806"/>
                          </a:lnTo>
                          <a:lnTo>
                            <a:pt x="468" y="688"/>
                          </a:lnTo>
                          <a:lnTo>
                            <a:pt x="468" y="688"/>
                          </a:lnTo>
                          <a:lnTo>
                            <a:pt x="468" y="6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1" name="Freeform 2871"/>
                    <p:cNvSpPr>
                      <a:spLocks/>
                    </p:cNvSpPr>
                    <p:nvPr/>
                  </p:nvSpPr>
                  <p:spPr bwMode="auto">
                    <a:xfrm>
                      <a:off x="5194" y="1185"/>
                      <a:ext cx="86" cy="156"/>
                    </a:xfrm>
                    <a:custGeom>
                      <a:avLst/>
                      <a:gdLst/>
                      <a:ahLst/>
                      <a:cxnLst>
                        <a:cxn ang="0">
                          <a:pos x="0" y="18"/>
                        </a:cxn>
                        <a:cxn ang="0">
                          <a:pos x="26" y="156"/>
                        </a:cxn>
                        <a:cxn ang="0">
                          <a:pos x="48" y="108"/>
                        </a:cxn>
                        <a:cxn ang="0">
                          <a:pos x="86" y="40"/>
                        </a:cxn>
                        <a:cxn ang="0">
                          <a:pos x="50" y="0"/>
                        </a:cxn>
                        <a:cxn ang="0">
                          <a:pos x="0" y="18"/>
                        </a:cxn>
                      </a:cxnLst>
                      <a:rect l="0" t="0" r="r" b="b"/>
                      <a:pathLst>
                        <a:path w="86" h="156">
                          <a:moveTo>
                            <a:pt x="0" y="18"/>
                          </a:moveTo>
                          <a:lnTo>
                            <a:pt x="26" y="156"/>
                          </a:lnTo>
                          <a:lnTo>
                            <a:pt x="48" y="108"/>
                          </a:lnTo>
                          <a:lnTo>
                            <a:pt x="86" y="40"/>
                          </a:lnTo>
                          <a:lnTo>
                            <a:pt x="50" y="0"/>
                          </a:lnTo>
                          <a:lnTo>
                            <a:pt x="0" y="18"/>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2" name="Freeform 2872"/>
                    <p:cNvSpPr>
                      <a:spLocks/>
                    </p:cNvSpPr>
                    <p:nvPr/>
                  </p:nvSpPr>
                  <p:spPr bwMode="auto">
                    <a:xfrm>
                      <a:off x="4366" y="1699"/>
                      <a:ext cx="710" cy="474"/>
                    </a:xfrm>
                    <a:custGeom>
                      <a:avLst/>
                      <a:gdLst/>
                      <a:ahLst/>
                      <a:cxnLst>
                        <a:cxn ang="0">
                          <a:pos x="492" y="106"/>
                        </a:cxn>
                        <a:cxn ang="0">
                          <a:pos x="502" y="26"/>
                        </a:cxn>
                        <a:cxn ang="0">
                          <a:pos x="442" y="0"/>
                        </a:cxn>
                        <a:cxn ang="0">
                          <a:pos x="424" y="26"/>
                        </a:cxn>
                        <a:cxn ang="0">
                          <a:pos x="386" y="26"/>
                        </a:cxn>
                        <a:cxn ang="0">
                          <a:pos x="344" y="84"/>
                        </a:cxn>
                        <a:cxn ang="0">
                          <a:pos x="314" y="158"/>
                        </a:cxn>
                        <a:cxn ang="0">
                          <a:pos x="286" y="132"/>
                        </a:cxn>
                        <a:cxn ang="0">
                          <a:pos x="256" y="296"/>
                        </a:cxn>
                        <a:cxn ang="0">
                          <a:pos x="184" y="340"/>
                        </a:cxn>
                        <a:cxn ang="0">
                          <a:pos x="112" y="306"/>
                        </a:cxn>
                        <a:cxn ang="0">
                          <a:pos x="60" y="402"/>
                        </a:cxn>
                        <a:cxn ang="0">
                          <a:pos x="0" y="474"/>
                        </a:cxn>
                        <a:cxn ang="0">
                          <a:pos x="164" y="444"/>
                        </a:cxn>
                        <a:cxn ang="0">
                          <a:pos x="710" y="272"/>
                        </a:cxn>
                        <a:cxn ang="0">
                          <a:pos x="666" y="214"/>
                        </a:cxn>
                        <a:cxn ang="0">
                          <a:pos x="698" y="96"/>
                        </a:cxn>
                        <a:cxn ang="0">
                          <a:pos x="614" y="116"/>
                        </a:cxn>
                        <a:cxn ang="0">
                          <a:pos x="492" y="106"/>
                        </a:cxn>
                      </a:cxnLst>
                      <a:rect l="0" t="0" r="r" b="b"/>
                      <a:pathLst>
                        <a:path w="710" h="474">
                          <a:moveTo>
                            <a:pt x="492" y="106"/>
                          </a:moveTo>
                          <a:lnTo>
                            <a:pt x="502" y="26"/>
                          </a:lnTo>
                          <a:lnTo>
                            <a:pt x="442" y="0"/>
                          </a:lnTo>
                          <a:lnTo>
                            <a:pt x="424" y="26"/>
                          </a:lnTo>
                          <a:lnTo>
                            <a:pt x="386" y="26"/>
                          </a:lnTo>
                          <a:lnTo>
                            <a:pt x="344" y="84"/>
                          </a:lnTo>
                          <a:lnTo>
                            <a:pt x="314" y="158"/>
                          </a:lnTo>
                          <a:lnTo>
                            <a:pt x="286" y="132"/>
                          </a:lnTo>
                          <a:lnTo>
                            <a:pt x="256" y="296"/>
                          </a:lnTo>
                          <a:lnTo>
                            <a:pt x="184" y="340"/>
                          </a:lnTo>
                          <a:lnTo>
                            <a:pt x="112" y="306"/>
                          </a:lnTo>
                          <a:lnTo>
                            <a:pt x="60" y="402"/>
                          </a:lnTo>
                          <a:lnTo>
                            <a:pt x="0" y="474"/>
                          </a:lnTo>
                          <a:lnTo>
                            <a:pt x="164" y="444"/>
                          </a:lnTo>
                          <a:lnTo>
                            <a:pt x="710" y="272"/>
                          </a:lnTo>
                          <a:lnTo>
                            <a:pt x="666" y="214"/>
                          </a:lnTo>
                          <a:lnTo>
                            <a:pt x="698" y="96"/>
                          </a:lnTo>
                          <a:lnTo>
                            <a:pt x="614" y="116"/>
                          </a:lnTo>
                          <a:lnTo>
                            <a:pt x="492" y="10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3" name="Freeform 2873"/>
                    <p:cNvSpPr>
                      <a:spLocks/>
                    </p:cNvSpPr>
                    <p:nvPr/>
                  </p:nvSpPr>
                  <p:spPr bwMode="auto">
                    <a:xfrm>
                      <a:off x="4630" y="1591"/>
                      <a:ext cx="442" cy="222"/>
                    </a:xfrm>
                    <a:custGeom>
                      <a:avLst/>
                      <a:gdLst/>
                      <a:ahLst/>
                      <a:cxnLst>
                        <a:cxn ang="0">
                          <a:pos x="316" y="0"/>
                        </a:cxn>
                        <a:cxn ang="0">
                          <a:pos x="0" y="108"/>
                        </a:cxn>
                        <a:cxn ang="0">
                          <a:pos x="24" y="150"/>
                        </a:cxn>
                        <a:cxn ang="0">
                          <a:pos x="126" y="94"/>
                        </a:cxn>
                        <a:cxn ang="0">
                          <a:pos x="178" y="106"/>
                        </a:cxn>
                        <a:cxn ang="0">
                          <a:pos x="178" y="104"/>
                        </a:cxn>
                        <a:cxn ang="0">
                          <a:pos x="180" y="106"/>
                        </a:cxn>
                        <a:cxn ang="0">
                          <a:pos x="180" y="106"/>
                        </a:cxn>
                        <a:cxn ang="0">
                          <a:pos x="242" y="132"/>
                        </a:cxn>
                        <a:cxn ang="0">
                          <a:pos x="232" y="212"/>
                        </a:cxn>
                        <a:cxn ang="0">
                          <a:pos x="354" y="222"/>
                        </a:cxn>
                        <a:cxn ang="0">
                          <a:pos x="436" y="200"/>
                        </a:cxn>
                        <a:cxn ang="0">
                          <a:pos x="442" y="174"/>
                        </a:cxn>
                        <a:cxn ang="0">
                          <a:pos x="442" y="134"/>
                        </a:cxn>
                        <a:cxn ang="0">
                          <a:pos x="374" y="162"/>
                        </a:cxn>
                        <a:cxn ang="0">
                          <a:pos x="316" y="0"/>
                        </a:cxn>
                      </a:cxnLst>
                      <a:rect l="0" t="0" r="r" b="b"/>
                      <a:pathLst>
                        <a:path w="442" h="222">
                          <a:moveTo>
                            <a:pt x="316" y="0"/>
                          </a:moveTo>
                          <a:lnTo>
                            <a:pt x="0" y="108"/>
                          </a:lnTo>
                          <a:lnTo>
                            <a:pt x="24" y="150"/>
                          </a:lnTo>
                          <a:lnTo>
                            <a:pt x="126" y="94"/>
                          </a:lnTo>
                          <a:lnTo>
                            <a:pt x="178" y="106"/>
                          </a:lnTo>
                          <a:lnTo>
                            <a:pt x="178" y="104"/>
                          </a:lnTo>
                          <a:lnTo>
                            <a:pt x="180" y="106"/>
                          </a:lnTo>
                          <a:lnTo>
                            <a:pt x="180" y="106"/>
                          </a:lnTo>
                          <a:lnTo>
                            <a:pt x="242" y="132"/>
                          </a:lnTo>
                          <a:lnTo>
                            <a:pt x="232" y="212"/>
                          </a:lnTo>
                          <a:lnTo>
                            <a:pt x="354" y="222"/>
                          </a:lnTo>
                          <a:lnTo>
                            <a:pt x="436" y="200"/>
                          </a:lnTo>
                          <a:lnTo>
                            <a:pt x="442" y="174"/>
                          </a:lnTo>
                          <a:lnTo>
                            <a:pt x="442" y="134"/>
                          </a:lnTo>
                          <a:lnTo>
                            <a:pt x="374" y="162"/>
                          </a:lnTo>
                          <a:lnTo>
                            <a:pt x="31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4" name="Freeform 2874"/>
                    <p:cNvSpPr>
                      <a:spLocks/>
                    </p:cNvSpPr>
                    <p:nvPr/>
                  </p:nvSpPr>
                  <p:spPr bwMode="auto">
                    <a:xfrm>
                      <a:off x="2626" y="1951"/>
                      <a:ext cx="12" cy="356"/>
                    </a:xfrm>
                    <a:custGeom>
                      <a:avLst/>
                      <a:gdLst/>
                      <a:ahLst/>
                      <a:cxnLst>
                        <a:cxn ang="0">
                          <a:pos x="2" y="2"/>
                        </a:cxn>
                        <a:cxn ang="0">
                          <a:pos x="2" y="0"/>
                        </a:cxn>
                        <a:cxn ang="0">
                          <a:pos x="0" y="0"/>
                        </a:cxn>
                        <a:cxn ang="0">
                          <a:pos x="8" y="356"/>
                        </a:cxn>
                        <a:cxn ang="0">
                          <a:pos x="12" y="356"/>
                        </a:cxn>
                        <a:cxn ang="0">
                          <a:pos x="2" y="2"/>
                        </a:cxn>
                        <a:cxn ang="0">
                          <a:pos x="2" y="2"/>
                        </a:cxn>
                      </a:cxnLst>
                      <a:rect l="0" t="0" r="r" b="b"/>
                      <a:pathLst>
                        <a:path w="12" h="356">
                          <a:moveTo>
                            <a:pt x="2" y="2"/>
                          </a:moveTo>
                          <a:lnTo>
                            <a:pt x="2" y="0"/>
                          </a:lnTo>
                          <a:lnTo>
                            <a:pt x="0" y="0"/>
                          </a:lnTo>
                          <a:lnTo>
                            <a:pt x="8" y="356"/>
                          </a:lnTo>
                          <a:lnTo>
                            <a:pt x="12" y="356"/>
                          </a:lnTo>
                          <a:lnTo>
                            <a:pt x="2" y="2"/>
                          </a:lnTo>
                          <a:lnTo>
                            <a:pt x="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5" name="Freeform 2875"/>
                    <p:cNvSpPr>
                      <a:spLocks/>
                    </p:cNvSpPr>
                    <p:nvPr/>
                  </p:nvSpPr>
                  <p:spPr bwMode="auto">
                    <a:xfrm>
                      <a:off x="3202" y="1875"/>
                      <a:ext cx="2" cy="2"/>
                    </a:xfrm>
                    <a:custGeom>
                      <a:avLst/>
                      <a:gdLst/>
                      <a:ahLst/>
                      <a:cxnLst>
                        <a:cxn ang="0">
                          <a:pos x="0" y="0"/>
                        </a:cxn>
                        <a:cxn ang="0">
                          <a:pos x="0" y="2"/>
                        </a:cxn>
                        <a:cxn ang="0">
                          <a:pos x="2" y="2"/>
                        </a:cxn>
                        <a:cxn ang="0">
                          <a:pos x="0" y="0"/>
                        </a:cxn>
                        <a:cxn ang="0">
                          <a:pos x="0" y="0"/>
                        </a:cxn>
                      </a:cxnLst>
                      <a:rect l="0" t="0" r="r" b="b"/>
                      <a:pathLst>
                        <a:path w="2" h="2">
                          <a:moveTo>
                            <a:pt x="0" y="0"/>
                          </a:moveTo>
                          <a:lnTo>
                            <a:pt x="0" y="2"/>
                          </a:lnTo>
                          <a:lnTo>
                            <a:pt x="2" y="2"/>
                          </a:lnTo>
                          <a:lnTo>
                            <a:pt x="0"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6" name="Freeform 2876"/>
                    <p:cNvSpPr>
                      <a:spLocks/>
                    </p:cNvSpPr>
                    <p:nvPr/>
                  </p:nvSpPr>
                  <p:spPr bwMode="auto">
                    <a:xfrm>
                      <a:off x="3210" y="1865"/>
                      <a:ext cx="346" cy="12"/>
                    </a:xfrm>
                    <a:custGeom>
                      <a:avLst/>
                      <a:gdLst/>
                      <a:ahLst/>
                      <a:cxnLst>
                        <a:cxn ang="0">
                          <a:pos x="346" y="0"/>
                        </a:cxn>
                        <a:cxn ang="0">
                          <a:pos x="0" y="10"/>
                        </a:cxn>
                        <a:cxn ang="0">
                          <a:pos x="0" y="12"/>
                        </a:cxn>
                        <a:cxn ang="0">
                          <a:pos x="346" y="4"/>
                        </a:cxn>
                        <a:cxn ang="0">
                          <a:pos x="346" y="0"/>
                        </a:cxn>
                      </a:cxnLst>
                      <a:rect l="0" t="0" r="r" b="b"/>
                      <a:pathLst>
                        <a:path w="346" h="12">
                          <a:moveTo>
                            <a:pt x="346" y="0"/>
                          </a:moveTo>
                          <a:lnTo>
                            <a:pt x="0" y="10"/>
                          </a:lnTo>
                          <a:lnTo>
                            <a:pt x="0" y="12"/>
                          </a:lnTo>
                          <a:lnTo>
                            <a:pt x="346" y="4"/>
                          </a:lnTo>
                          <a:lnTo>
                            <a:pt x="34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7" name="Rectangle 2877"/>
                    <p:cNvSpPr>
                      <a:spLocks noChangeArrowheads="1"/>
                    </p:cNvSpPr>
                    <p:nvPr/>
                  </p:nvSpPr>
                  <p:spPr bwMode="auto">
                    <a:xfrm>
                      <a:off x="4022" y="3015"/>
                      <a:ext cx="2"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588" name="Freeform 2878"/>
                    <p:cNvSpPr>
                      <a:spLocks/>
                    </p:cNvSpPr>
                    <p:nvPr/>
                  </p:nvSpPr>
                  <p:spPr bwMode="auto">
                    <a:xfrm>
                      <a:off x="3970" y="2457"/>
                      <a:ext cx="54" cy="558"/>
                    </a:xfrm>
                    <a:custGeom>
                      <a:avLst/>
                      <a:gdLst/>
                      <a:ahLst/>
                      <a:cxnLst>
                        <a:cxn ang="0">
                          <a:pos x="0" y="0"/>
                        </a:cxn>
                        <a:cxn ang="0">
                          <a:pos x="52" y="558"/>
                        </a:cxn>
                        <a:cxn ang="0">
                          <a:pos x="54" y="558"/>
                        </a:cxn>
                        <a:cxn ang="0">
                          <a:pos x="2" y="0"/>
                        </a:cxn>
                        <a:cxn ang="0">
                          <a:pos x="0" y="0"/>
                        </a:cxn>
                      </a:cxnLst>
                      <a:rect l="0" t="0" r="r" b="b"/>
                      <a:pathLst>
                        <a:path w="54" h="558">
                          <a:moveTo>
                            <a:pt x="0" y="0"/>
                          </a:moveTo>
                          <a:lnTo>
                            <a:pt x="52" y="558"/>
                          </a:lnTo>
                          <a:lnTo>
                            <a:pt x="54" y="558"/>
                          </a:lnTo>
                          <a:lnTo>
                            <a:pt x="2"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9" name="Freeform 2879"/>
                    <p:cNvSpPr>
                      <a:spLocks/>
                    </p:cNvSpPr>
                    <p:nvPr/>
                  </p:nvSpPr>
                  <p:spPr bwMode="auto">
                    <a:xfrm>
                      <a:off x="4320" y="2145"/>
                      <a:ext cx="212" cy="248"/>
                    </a:xfrm>
                    <a:custGeom>
                      <a:avLst/>
                      <a:gdLst/>
                      <a:ahLst/>
                      <a:cxnLst>
                        <a:cxn ang="0">
                          <a:pos x="26" y="156"/>
                        </a:cxn>
                        <a:cxn ang="0">
                          <a:pos x="0" y="248"/>
                        </a:cxn>
                        <a:cxn ang="0">
                          <a:pos x="4" y="248"/>
                        </a:cxn>
                        <a:cxn ang="0">
                          <a:pos x="30" y="156"/>
                        </a:cxn>
                        <a:cxn ang="0">
                          <a:pos x="200" y="32"/>
                        </a:cxn>
                        <a:cxn ang="0">
                          <a:pos x="212" y="0"/>
                        </a:cxn>
                        <a:cxn ang="0">
                          <a:pos x="208" y="2"/>
                        </a:cxn>
                        <a:cxn ang="0">
                          <a:pos x="198" y="32"/>
                        </a:cxn>
                        <a:cxn ang="0">
                          <a:pos x="26" y="156"/>
                        </a:cxn>
                      </a:cxnLst>
                      <a:rect l="0" t="0" r="r" b="b"/>
                      <a:pathLst>
                        <a:path w="212" h="248">
                          <a:moveTo>
                            <a:pt x="26" y="156"/>
                          </a:moveTo>
                          <a:lnTo>
                            <a:pt x="0" y="248"/>
                          </a:lnTo>
                          <a:lnTo>
                            <a:pt x="4" y="248"/>
                          </a:lnTo>
                          <a:lnTo>
                            <a:pt x="30" y="156"/>
                          </a:lnTo>
                          <a:lnTo>
                            <a:pt x="200" y="32"/>
                          </a:lnTo>
                          <a:lnTo>
                            <a:pt x="212" y="0"/>
                          </a:lnTo>
                          <a:lnTo>
                            <a:pt x="208" y="2"/>
                          </a:lnTo>
                          <a:lnTo>
                            <a:pt x="198" y="32"/>
                          </a:lnTo>
                          <a:lnTo>
                            <a:pt x="26" y="15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0" name="Freeform 2880"/>
                    <p:cNvSpPr>
                      <a:spLocks/>
                    </p:cNvSpPr>
                    <p:nvPr/>
                  </p:nvSpPr>
                  <p:spPr bwMode="auto">
                    <a:xfrm>
                      <a:off x="4476" y="2001"/>
                      <a:ext cx="2" cy="2"/>
                    </a:xfrm>
                    <a:custGeom>
                      <a:avLst/>
                      <a:gdLst/>
                      <a:ahLst/>
                      <a:cxnLst>
                        <a:cxn ang="0">
                          <a:pos x="0" y="0"/>
                        </a:cxn>
                        <a:cxn ang="0">
                          <a:pos x="0" y="0"/>
                        </a:cxn>
                        <a:cxn ang="0">
                          <a:pos x="2" y="2"/>
                        </a:cxn>
                        <a:cxn ang="0">
                          <a:pos x="0" y="0"/>
                        </a:cxn>
                      </a:cxnLst>
                      <a:rect l="0" t="0" r="r" b="b"/>
                      <a:pathLst>
                        <a:path w="2" h="2">
                          <a:moveTo>
                            <a:pt x="0" y="0"/>
                          </a:moveTo>
                          <a:lnTo>
                            <a:pt x="0" y="0"/>
                          </a:lnTo>
                          <a:lnTo>
                            <a:pt x="2" y="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1" name="Freeform 2881"/>
                    <p:cNvSpPr>
                      <a:spLocks/>
                    </p:cNvSpPr>
                    <p:nvPr/>
                  </p:nvSpPr>
                  <p:spPr bwMode="auto">
                    <a:xfrm>
                      <a:off x="4360" y="2003"/>
                      <a:ext cx="118" cy="172"/>
                    </a:xfrm>
                    <a:custGeom>
                      <a:avLst/>
                      <a:gdLst/>
                      <a:ahLst/>
                      <a:cxnLst>
                        <a:cxn ang="0">
                          <a:pos x="64" y="98"/>
                        </a:cxn>
                        <a:cxn ang="0">
                          <a:pos x="0" y="172"/>
                        </a:cxn>
                        <a:cxn ang="0">
                          <a:pos x="6" y="170"/>
                        </a:cxn>
                        <a:cxn ang="0">
                          <a:pos x="6" y="170"/>
                        </a:cxn>
                        <a:cxn ang="0">
                          <a:pos x="66" y="98"/>
                        </a:cxn>
                        <a:cxn ang="0">
                          <a:pos x="118" y="2"/>
                        </a:cxn>
                        <a:cxn ang="0">
                          <a:pos x="114" y="0"/>
                        </a:cxn>
                        <a:cxn ang="0">
                          <a:pos x="64" y="98"/>
                        </a:cxn>
                      </a:cxnLst>
                      <a:rect l="0" t="0" r="r" b="b"/>
                      <a:pathLst>
                        <a:path w="118" h="172">
                          <a:moveTo>
                            <a:pt x="64" y="98"/>
                          </a:moveTo>
                          <a:lnTo>
                            <a:pt x="0" y="172"/>
                          </a:lnTo>
                          <a:lnTo>
                            <a:pt x="6" y="170"/>
                          </a:lnTo>
                          <a:lnTo>
                            <a:pt x="6" y="170"/>
                          </a:lnTo>
                          <a:lnTo>
                            <a:pt x="66" y="98"/>
                          </a:lnTo>
                          <a:lnTo>
                            <a:pt x="118" y="2"/>
                          </a:lnTo>
                          <a:lnTo>
                            <a:pt x="114" y="0"/>
                          </a:lnTo>
                          <a:lnTo>
                            <a:pt x="64" y="9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2" name="Freeform 2882"/>
                    <p:cNvSpPr>
                      <a:spLocks/>
                    </p:cNvSpPr>
                    <p:nvPr/>
                  </p:nvSpPr>
                  <p:spPr bwMode="auto">
                    <a:xfrm>
                      <a:off x="5072" y="1655"/>
                      <a:ext cx="2" cy="6"/>
                    </a:xfrm>
                    <a:custGeom>
                      <a:avLst/>
                      <a:gdLst/>
                      <a:ahLst/>
                      <a:cxnLst>
                        <a:cxn ang="0">
                          <a:pos x="2" y="6"/>
                        </a:cxn>
                        <a:cxn ang="0">
                          <a:pos x="2" y="2"/>
                        </a:cxn>
                        <a:cxn ang="0">
                          <a:pos x="0" y="0"/>
                        </a:cxn>
                        <a:cxn ang="0">
                          <a:pos x="0" y="6"/>
                        </a:cxn>
                        <a:cxn ang="0">
                          <a:pos x="2" y="6"/>
                        </a:cxn>
                      </a:cxnLst>
                      <a:rect l="0" t="0" r="r" b="b"/>
                      <a:pathLst>
                        <a:path w="2" h="6">
                          <a:moveTo>
                            <a:pt x="2" y="6"/>
                          </a:moveTo>
                          <a:lnTo>
                            <a:pt x="2" y="2"/>
                          </a:lnTo>
                          <a:lnTo>
                            <a:pt x="0" y="0"/>
                          </a:lnTo>
                          <a:lnTo>
                            <a:pt x="0" y="6"/>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3" name="Freeform 2883"/>
                    <p:cNvSpPr>
                      <a:spLocks/>
                    </p:cNvSpPr>
                    <p:nvPr/>
                  </p:nvSpPr>
                  <p:spPr bwMode="auto">
                    <a:xfrm>
                      <a:off x="4976" y="1581"/>
                      <a:ext cx="96" cy="80"/>
                    </a:xfrm>
                    <a:custGeom>
                      <a:avLst/>
                      <a:gdLst/>
                      <a:ahLst/>
                      <a:cxnLst>
                        <a:cxn ang="0">
                          <a:pos x="0" y="2"/>
                        </a:cxn>
                        <a:cxn ang="0">
                          <a:pos x="96" y="80"/>
                        </a:cxn>
                        <a:cxn ang="0">
                          <a:pos x="96" y="74"/>
                        </a:cxn>
                        <a:cxn ang="0">
                          <a:pos x="2" y="0"/>
                        </a:cxn>
                        <a:cxn ang="0">
                          <a:pos x="0" y="2"/>
                        </a:cxn>
                      </a:cxnLst>
                      <a:rect l="0" t="0" r="r" b="b"/>
                      <a:pathLst>
                        <a:path w="96" h="80">
                          <a:moveTo>
                            <a:pt x="0" y="2"/>
                          </a:moveTo>
                          <a:lnTo>
                            <a:pt x="96" y="80"/>
                          </a:lnTo>
                          <a:lnTo>
                            <a:pt x="96" y="74"/>
                          </a:lnTo>
                          <a:lnTo>
                            <a:pt x="2"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4" name="Freeform 2884"/>
                    <p:cNvSpPr>
                      <a:spLocks/>
                    </p:cNvSpPr>
                    <p:nvPr/>
                  </p:nvSpPr>
                  <p:spPr bwMode="auto">
                    <a:xfrm>
                      <a:off x="5104" y="1425"/>
                      <a:ext cx="2" cy="2"/>
                    </a:xfrm>
                    <a:custGeom>
                      <a:avLst/>
                      <a:gdLst/>
                      <a:ahLst/>
                      <a:cxnLst>
                        <a:cxn ang="0">
                          <a:pos x="0" y="2"/>
                        </a:cxn>
                        <a:cxn ang="0">
                          <a:pos x="2" y="2"/>
                        </a:cxn>
                        <a:cxn ang="0">
                          <a:pos x="2" y="0"/>
                        </a:cxn>
                        <a:cxn ang="0">
                          <a:pos x="0" y="2"/>
                        </a:cxn>
                        <a:cxn ang="0">
                          <a:pos x="0" y="2"/>
                        </a:cxn>
                      </a:cxnLst>
                      <a:rect l="0" t="0" r="r" b="b"/>
                      <a:pathLst>
                        <a:path w="2" h="2">
                          <a:moveTo>
                            <a:pt x="0" y="2"/>
                          </a:moveTo>
                          <a:lnTo>
                            <a:pt x="2" y="2"/>
                          </a:lnTo>
                          <a:lnTo>
                            <a:pt x="2" y="0"/>
                          </a:lnTo>
                          <a:lnTo>
                            <a:pt x="0" y="2"/>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5" name="Freeform 2885"/>
                    <p:cNvSpPr>
                      <a:spLocks/>
                    </p:cNvSpPr>
                    <p:nvPr/>
                  </p:nvSpPr>
                  <p:spPr bwMode="auto">
                    <a:xfrm>
                      <a:off x="5216" y="1347"/>
                      <a:ext cx="6" cy="2"/>
                    </a:xfrm>
                    <a:custGeom>
                      <a:avLst/>
                      <a:gdLst/>
                      <a:ahLst/>
                      <a:cxnLst>
                        <a:cxn ang="0">
                          <a:pos x="4" y="0"/>
                        </a:cxn>
                        <a:cxn ang="0">
                          <a:pos x="2" y="0"/>
                        </a:cxn>
                        <a:cxn ang="0">
                          <a:pos x="0" y="2"/>
                        </a:cxn>
                        <a:cxn ang="0">
                          <a:pos x="6" y="2"/>
                        </a:cxn>
                        <a:cxn ang="0">
                          <a:pos x="6" y="0"/>
                        </a:cxn>
                        <a:cxn ang="0">
                          <a:pos x="4" y="0"/>
                        </a:cxn>
                        <a:cxn ang="0">
                          <a:pos x="4" y="0"/>
                        </a:cxn>
                        <a:cxn ang="0">
                          <a:pos x="4" y="0"/>
                        </a:cxn>
                      </a:cxnLst>
                      <a:rect l="0" t="0" r="r" b="b"/>
                      <a:pathLst>
                        <a:path w="6" h="2">
                          <a:moveTo>
                            <a:pt x="4" y="0"/>
                          </a:moveTo>
                          <a:lnTo>
                            <a:pt x="2" y="0"/>
                          </a:lnTo>
                          <a:lnTo>
                            <a:pt x="0" y="2"/>
                          </a:lnTo>
                          <a:lnTo>
                            <a:pt x="6" y="2"/>
                          </a:lnTo>
                          <a:lnTo>
                            <a:pt x="6" y="0"/>
                          </a:lnTo>
                          <a:lnTo>
                            <a:pt x="4" y="0"/>
                          </a:lnTo>
                          <a:lnTo>
                            <a:pt x="4" y="0"/>
                          </a:lnTo>
                          <a:lnTo>
                            <a:pt x="4"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6" name="Freeform 2886"/>
                    <p:cNvSpPr>
                      <a:spLocks/>
                    </p:cNvSpPr>
                    <p:nvPr/>
                  </p:nvSpPr>
                  <p:spPr bwMode="auto">
                    <a:xfrm>
                      <a:off x="4982" y="1347"/>
                      <a:ext cx="236" cy="80"/>
                    </a:xfrm>
                    <a:custGeom>
                      <a:avLst/>
                      <a:gdLst/>
                      <a:ahLst/>
                      <a:cxnLst>
                        <a:cxn ang="0">
                          <a:pos x="222" y="0"/>
                        </a:cxn>
                        <a:cxn ang="0">
                          <a:pos x="136" y="40"/>
                        </a:cxn>
                        <a:cxn ang="0">
                          <a:pos x="124" y="70"/>
                        </a:cxn>
                        <a:cxn ang="0">
                          <a:pos x="0" y="42"/>
                        </a:cxn>
                        <a:cxn ang="0">
                          <a:pos x="0" y="44"/>
                        </a:cxn>
                        <a:cxn ang="0">
                          <a:pos x="124" y="72"/>
                        </a:cxn>
                        <a:cxn ang="0">
                          <a:pos x="122" y="80"/>
                        </a:cxn>
                        <a:cxn ang="0">
                          <a:pos x="124" y="78"/>
                        </a:cxn>
                        <a:cxn ang="0">
                          <a:pos x="138" y="40"/>
                        </a:cxn>
                        <a:cxn ang="0">
                          <a:pos x="222" y="2"/>
                        </a:cxn>
                        <a:cxn ang="0">
                          <a:pos x="234" y="2"/>
                        </a:cxn>
                        <a:cxn ang="0">
                          <a:pos x="236" y="0"/>
                        </a:cxn>
                        <a:cxn ang="0">
                          <a:pos x="222" y="0"/>
                        </a:cxn>
                      </a:cxnLst>
                      <a:rect l="0" t="0" r="r" b="b"/>
                      <a:pathLst>
                        <a:path w="236" h="80">
                          <a:moveTo>
                            <a:pt x="222" y="0"/>
                          </a:moveTo>
                          <a:lnTo>
                            <a:pt x="136" y="40"/>
                          </a:lnTo>
                          <a:lnTo>
                            <a:pt x="124" y="70"/>
                          </a:lnTo>
                          <a:lnTo>
                            <a:pt x="0" y="42"/>
                          </a:lnTo>
                          <a:lnTo>
                            <a:pt x="0" y="44"/>
                          </a:lnTo>
                          <a:lnTo>
                            <a:pt x="124" y="72"/>
                          </a:lnTo>
                          <a:lnTo>
                            <a:pt x="122" y="80"/>
                          </a:lnTo>
                          <a:lnTo>
                            <a:pt x="124" y="78"/>
                          </a:lnTo>
                          <a:lnTo>
                            <a:pt x="138" y="40"/>
                          </a:lnTo>
                          <a:lnTo>
                            <a:pt x="222" y="2"/>
                          </a:lnTo>
                          <a:lnTo>
                            <a:pt x="234" y="2"/>
                          </a:lnTo>
                          <a:lnTo>
                            <a:pt x="236" y="0"/>
                          </a:lnTo>
                          <a:lnTo>
                            <a:pt x="22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7" name="Rectangle 2887"/>
                    <p:cNvSpPr>
                      <a:spLocks noChangeArrowheads="1"/>
                    </p:cNvSpPr>
                    <p:nvPr/>
                  </p:nvSpPr>
                  <p:spPr bwMode="auto">
                    <a:xfrm>
                      <a:off x="882" y="917"/>
                      <a:ext cx="6" cy="6"/>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598" name="Freeform 2888"/>
                    <p:cNvSpPr>
                      <a:spLocks/>
                    </p:cNvSpPr>
                    <p:nvPr/>
                  </p:nvSpPr>
                  <p:spPr bwMode="auto">
                    <a:xfrm>
                      <a:off x="888" y="711"/>
                      <a:ext cx="1590" cy="974"/>
                    </a:xfrm>
                    <a:custGeom>
                      <a:avLst/>
                      <a:gdLst/>
                      <a:ahLst/>
                      <a:cxnLst>
                        <a:cxn ang="0">
                          <a:pos x="1590" y="166"/>
                        </a:cxn>
                        <a:cxn ang="0">
                          <a:pos x="1580" y="616"/>
                        </a:cxn>
                        <a:cxn ang="0">
                          <a:pos x="978" y="650"/>
                        </a:cxn>
                        <a:cxn ang="0">
                          <a:pos x="908" y="626"/>
                        </a:cxn>
                        <a:cxn ang="0">
                          <a:pos x="754" y="534"/>
                        </a:cxn>
                        <a:cxn ang="0">
                          <a:pos x="714" y="476"/>
                        </a:cxn>
                        <a:cxn ang="0">
                          <a:pos x="710" y="326"/>
                        </a:cxn>
                        <a:cxn ang="0">
                          <a:pos x="668" y="24"/>
                        </a:cxn>
                        <a:cxn ang="0">
                          <a:pos x="636" y="166"/>
                        </a:cxn>
                        <a:cxn ang="0">
                          <a:pos x="736" y="346"/>
                        </a:cxn>
                        <a:cxn ang="0">
                          <a:pos x="756" y="472"/>
                        </a:cxn>
                        <a:cxn ang="0">
                          <a:pos x="818" y="642"/>
                        </a:cxn>
                        <a:cxn ang="0">
                          <a:pos x="948" y="618"/>
                        </a:cxn>
                        <a:cxn ang="0">
                          <a:pos x="948" y="964"/>
                        </a:cxn>
                        <a:cxn ang="0">
                          <a:pos x="502" y="598"/>
                        </a:cxn>
                        <a:cxn ang="0">
                          <a:pos x="560" y="436"/>
                        </a:cxn>
                        <a:cxn ang="0">
                          <a:pos x="592" y="2"/>
                        </a:cxn>
                        <a:cxn ang="0">
                          <a:pos x="524" y="342"/>
                        </a:cxn>
                        <a:cxn ang="0">
                          <a:pos x="400" y="334"/>
                        </a:cxn>
                        <a:cxn ang="0">
                          <a:pos x="110" y="318"/>
                        </a:cxn>
                        <a:cxn ang="0">
                          <a:pos x="0" y="206"/>
                        </a:cxn>
                        <a:cxn ang="0">
                          <a:pos x="96" y="238"/>
                        </a:cxn>
                        <a:cxn ang="0">
                          <a:pos x="284" y="356"/>
                        </a:cxn>
                        <a:cxn ang="0">
                          <a:pos x="534" y="378"/>
                        </a:cxn>
                        <a:cxn ang="0">
                          <a:pos x="486" y="572"/>
                        </a:cxn>
                        <a:cxn ang="0">
                          <a:pos x="444" y="862"/>
                        </a:cxn>
                        <a:cxn ang="0">
                          <a:pos x="446" y="866"/>
                        </a:cxn>
                        <a:cxn ang="0">
                          <a:pos x="442" y="870"/>
                        </a:cxn>
                        <a:cxn ang="0">
                          <a:pos x="682" y="914"/>
                        </a:cxn>
                        <a:cxn ang="0">
                          <a:pos x="688" y="920"/>
                        </a:cxn>
                        <a:cxn ang="0">
                          <a:pos x="948" y="970"/>
                        </a:cxn>
                        <a:cxn ang="0">
                          <a:pos x="992" y="584"/>
                        </a:cxn>
                        <a:cxn ang="0">
                          <a:pos x="1584" y="624"/>
                        </a:cxn>
                        <a:cxn ang="0">
                          <a:pos x="1586" y="524"/>
                        </a:cxn>
                        <a:cxn ang="0">
                          <a:pos x="1584" y="520"/>
                        </a:cxn>
                      </a:cxnLst>
                      <a:rect l="0" t="0" r="r" b="b"/>
                      <a:pathLst>
                        <a:path w="1590" h="974">
                          <a:moveTo>
                            <a:pt x="1586" y="520"/>
                          </a:moveTo>
                          <a:lnTo>
                            <a:pt x="1590" y="166"/>
                          </a:lnTo>
                          <a:lnTo>
                            <a:pt x="1584" y="164"/>
                          </a:lnTo>
                          <a:lnTo>
                            <a:pt x="1580" y="616"/>
                          </a:lnTo>
                          <a:lnTo>
                            <a:pt x="986" y="578"/>
                          </a:lnTo>
                          <a:lnTo>
                            <a:pt x="978" y="650"/>
                          </a:lnTo>
                          <a:lnTo>
                            <a:pt x="952" y="614"/>
                          </a:lnTo>
                          <a:lnTo>
                            <a:pt x="908" y="626"/>
                          </a:lnTo>
                          <a:lnTo>
                            <a:pt x="824" y="638"/>
                          </a:lnTo>
                          <a:lnTo>
                            <a:pt x="754" y="534"/>
                          </a:lnTo>
                          <a:lnTo>
                            <a:pt x="762" y="464"/>
                          </a:lnTo>
                          <a:lnTo>
                            <a:pt x="714" y="476"/>
                          </a:lnTo>
                          <a:lnTo>
                            <a:pt x="744" y="346"/>
                          </a:lnTo>
                          <a:lnTo>
                            <a:pt x="710" y="326"/>
                          </a:lnTo>
                          <a:lnTo>
                            <a:pt x="644" y="168"/>
                          </a:lnTo>
                          <a:lnTo>
                            <a:pt x="668" y="24"/>
                          </a:lnTo>
                          <a:lnTo>
                            <a:pt x="662" y="22"/>
                          </a:lnTo>
                          <a:lnTo>
                            <a:pt x="636" y="166"/>
                          </a:lnTo>
                          <a:lnTo>
                            <a:pt x="708" y="332"/>
                          </a:lnTo>
                          <a:lnTo>
                            <a:pt x="736" y="346"/>
                          </a:lnTo>
                          <a:lnTo>
                            <a:pt x="706" y="484"/>
                          </a:lnTo>
                          <a:lnTo>
                            <a:pt x="756" y="472"/>
                          </a:lnTo>
                          <a:lnTo>
                            <a:pt x="746" y="534"/>
                          </a:lnTo>
                          <a:lnTo>
                            <a:pt x="818" y="642"/>
                          </a:lnTo>
                          <a:lnTo>
                            <a:pt x="910" y="632"/>
                          </a:lnTo>
                          <a:lnTo>
                            <a:pt x="948" y="618"/>
                          </a:lnTo>
                          <a:lnTo>
                            <a:pt x="976" y="656"/>
                          </a:lnTo>
                          <a:lnTo>
                            <a:pt x="948" y="964"/>
                          </a:lnTo>
                          <a:lnTo>
                            <a:pt x="452" y="864"/>
                          </a:lnTo>
                          <a:lnTo>
                            <a:pt x="502" y="598"/>
                          </a:lnTo>
                          <a:lnTo>
                            <a:pt x="492" y="572"/>
                          </a:lnTo>
                          <a:lnTo>
                            <a:pt x="560" y="436"/>
                          </a:lnTo>
                          <a:lnTo>
                            <a:pt x="530" y="342"/>
                          </a:lnTo>
                          <a:lnTo>
                            <a:pt x="592" y="2"/>
                          </a:lnTo>
                          <a:lnTo>
                            <a:pt x="584" y="0"/>
                          </a:lnTo>
                          <a:lnTo>
                            <a:pt x="524" y="342"/>
                          </a:lnTo>
                          <a:lnTo>
                            <a:pt x="532" y="368"/>
                          </a:lnTo>
                          <a:lnTo>
                            <a:pt x="400" y="334"/>
                          </a:lnTo>
                          <a:lnTo>
                            <a:pt x="284" y="350"/>
                          </a:lnTo>
                          <a:lnTo>
                            <a:pt x="110" y="318"/>
                          </a:lnTo>
                          <a:lnTo>
                            <a:pt x="100" y="234"/>
                          </a:lnTo>
                          <a:lnTo>
                            <a:pt x="0" y="206"/>
                          </a:lnTo>
                          <a:lnTo>
                            <a:pt x="0" y="212"/>
                          </a:lnTo>
                          <a:lnTo>
                            <a:pt x="96" y="238"/>
                          </a:lnTo>
                          <a:lnTo>
                            <a:pt x="104" y="324"/>
                          </a:lnTo>
                          <a:lnTo>
                            <a:pt x="284" y="356"/>
                          </a:lnTo>
                          <a:lnTo>
                            <a:pt x="400" y="340"/>
                          </a:lnTo>
                          <a:lnTo>
                            <a:pt x="534" y="378"/>
                          </a:lnTo>
                          <a:lnTo>
                            <a:pt x="554" y="436"/>
                          </a:lnTo>
                          <a:lnTo>
                            <a:pt x="486" y="572"/>
                          </a:lnTo>
                          <a:lnTo>
                            <a:pt x="494" y="598"/>
                          </a:lnTo>
                          <a:lnTo>
                            <a:pt x="444" y="862"/>
                          </a:lnTo>
                          <a:lnTo>
                            <a:pt x="446" y="862"/>
                          </a:lnTo>
                          <a:lnTo>
                            <a:pt x="446" y="866"/>
                          </a:lnTo>
                          <a:lnTo>
                            <a:pt x="442" y="866"/>
                          </a:lnTo>
                          <a:lnTo>
                            <a:pt x="442" y="870"/>
                          </a:lnTo>
                          <a:lnTo>
                            <a:pt x="680" y="918"/>
                          </a:lnTo>
                          <a:lnTo>
                            <a:pt x="682" y="914"/>
                          </a:lnTo>
                          <a:lnTo>
                            <a:pt x="688" y="914"/>
                          </a:lnTo>
                          <a:lnTo>
                            <a:pt x="688" y="920"/>
                          </a:lnTo>
                          <a:lnTo>
                            <a:pt x="948" y="974"/>
                          </a:lnTo>
                          <a:lnTo>
                            <a:pt x="948" y="970"/>
                          </a:lnTo>
                          <a:lnTo>
                            <a:pt x="954" y="972"/>
                          </a:lnTo>
                          <a:lnTo>
                            <a:pt x="992" y="584"/>
                          </a:lnTo>
                          <a:lnTo>
                            <a:pt x="1584" y="624"/>
                          </a:lnTo>
                          <a:lnTo>
                            <a:pt x="1584" y="624"/>
                          </a:lnTo>
                          <a:lnTo>
                            <a:pt x="1586" y="624"/>
                          </a:lnTo>
                          <a:lnTo>
                            <a:pt x="1586" y="524"/>
                          </a:lnTo>
                          <a:lnTo>
                            <a:pt x="1584" y="524"/>
                          </a:lnTo>
                          <a:lnTo>
                            <a:pt x="1584" y="520"/>
                          </a:lnTo>
                          <a:lnTo>
                            <a:pt x="1586" y="5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9" name="Rectangle 2889"/>
                    <p:cNvSpPr>
                      <a:spLocks noChangeArrowheads="1"/>
                    </p:cNvSpPr>
                    <p:nvPr/>
                  </p:nvSpPr>
                  <p:spPr bwMode="auto">
                    <a:xfrm>
                      <a:off x="766" y="1433"/>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00" name="Freeform 2890"/>
                    <p:cNvSpPr>
                      <a:spLocks/>
                    </p:cNvSpPr>
                    <p:nvPr/>
                  </p:nvSpPr>
                  <p:spPr bwMode="auto">
                    <a:xfrm>
                      <a:off x="1370" y="2791"/>
                      <a:ext cx="2" cy="1"/>
                    </a:xfrm>
                    <a:custGeom>
                      <a:avLst/>
                      <a:gdLst/>
                      <a:ahLst/>
                      <a:cxnLst>
                        <a:cxn ang="0">
                          <a:pos x="2" y="0"/>
                        </a:cxn>
                        <a:cxn ang="0">
                          <a:pos x="2" y="0"/>
                        </a:cxn>
                        <a:cxn ang="0">
                          <a:pos x="0" y="0"/>
                        </a:cxn>
                        <a:cxn ang="0">
                          <a:pos x="2" y="0"/>
                        </a:cxn>
                      </a:cxnLst>
                      <a:rect l="0" t="0" r="r" b="b"/>
                      <a:pathLst>
                        <a:path w="2">
                          <a:moveTo>
                            <a:pt x="2" y="0"/>
                          </a:moveTo>
                          <a:lnTo>
                            <a:pt x="2" y="0"/>
                          </a:lnTo>
                          <a:lnTo>
                            <a:pt x="0" y="0"/>
                          </a:lnTo>
                          <a:lnTo>
                            <a:pt x="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1" name="Freeform 2891"/>
                    <p:cNvSpPr>
                      <a:spLocks/>
                    </p:cNvSpPr>
                    <p:nvPr/>
                  </p:nvSpPr>
                  <p:spPr bwMode="auto">
                    <a:xfrm>
                      <a:off x="1496" y="1629"/>
                      <a:ext cx="80" cy="590"/>
                    </a:xfrm>
                    <a:custGeom>
                      <a:avLst/>
                      <a:gdLst/>
                      <a:ahLst/>
                      <a:cxnLst>
                        <a:cxn ang="0">
                          <a:pos x="72" y="0"/>
                        </a:cxn>
                        <a:cxn ang="0">
                          <a:pos x="0" y="590"/>
                        </a:cxn>
                        <a:cxn ang="0">
                          <a:pos x="4" y="590"/>
                        </a:cxn>
                        <a:cxn ang="0">
                          <a:pos x="80" y="2"/>
                        </a:cxn>
                        <a:cxn ang="0">
                          <a:pos x="72" y="0"/>
                        </a:cxn>
                      </a:cxnLst>
                      <a:rect l="0" t="0" r="r" b="b"/>
                      <a:pathLst>
                        <a:path w="80" h="590">
                          <a:moveTo>
                            <a:pt x="72" y="0"/>
                          </a:moveTo>
                          <a:lnTo>
                            <a:pt x="0" y="590"/>
                          </a:lnTo>
                          <a:lnTo>
                            <a:pt x="4" y="590"/>
                          </a:lnTo>
                          <a:lnTo>
                            <a:pt x="80" y="2"/>
                          </a:lnTo>
                          <a:lnTo>
                            <a:pt x="7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2" name="Freeform 2892"/>
                    <p:cNvSpPr>
                      <a:spLocks/>
                    </p:cNvSpPr>
                    <p:nvPr/>
                  </p:nvSpPr>
                  <p:spPr bwMode="auto">
                    <a:xfrm>
                      <a:off x="766" y="1433"/>
                      <a:ext cx="734" cy="1358"/>
                    </a:xfrm>
                    <a:custGeom>
                      <a:avLst/>
                      <a:gdLst/>
                      <a:ahLst/>
                      <a:cxnLst>
                        <a:cxn ang="0">
                          <a:pos x="618" y="1262"/>
                        </a:cxn>
                        <a:cxn ang="0">
                          <a:pos x="668" y="1154"/>
                        </a:cxn>
                        <a:cxn ang="0">
                          <a:pos x="680" y="1140"/>
                        </a:cxn>
                        <a:cxn ang="0">
                          <a:pos x="648" y="1044"/>
                        </a:cxn>
                        <a:cxn ang="0">
                          <a:pos x="678" y="896"/>
                        </a:cxn>
                        <a:cxn ang="0">
                          <a:pos x="718" y="910"/>
                        </a:cxn>
                        <a:cxn ang="0">
                          <a:pos x="734" y="790"/>
                        </a:cxn>
                        <a:cxn ang="0">
                          <a:pos x="730" y="788"/>
                        </a:cxn>
                        <a:cxn ang="0">
                          <a:pos x="730" y="786"/>
                        </a:cxn>
                        <a:cxn ang="0">
                          <a:pos x="716" y="904"/>
                        </a:cxn>
                        <a:cxn ang="0">
                          <a:pos x="676" y="892"/>
                        </a:cxn>
                        <a:cxn ang="0">
                          <a:pos x="646" y="1040"/>
                        </a:cxn>
                        <a:cxn ang="0">
                          <a:pos x="262" y="482"/>
                        </a:cxn>
                        <a:cxn ang="0">
                          <a:pos x="272" y="454"/>
                        </a:cxn>
                        <a:cxn ang="0">
                          <a:pos x="262" y="426"/>
                        </a:cxn>
                        <a:cxn ang="0">
                          <a:pos x="338" y="98"/>
                        </a:cxn>
                        <a:cxn ang="0">
                          <a:pos x="564" y="144"/>
                        </a:cxn>
                        <a:cxn ang="0">
                          <a:pos x="566" y="140"/>
                        </a:cxn>
                        <a:cxn ang="0">
                          <a:pos x="338" y="92"/>
                        </a:cxn>
                        <a:cxn ang="0">
                          <a:pos x="0" y="0"/>
                        </a:cxn>
                        <a:cxn ang="0">
                          <a:pos x="0" y="0"/>
                        </a:cxn>
                        <a:cxn ang="0">
                          <a:pos x="2" y="8"/>
                        </a:cxn>
                        <a:cxn ang="0">
                          <a:pos x="334" y="98"/>
                        </a:cxn>
                        <a:cxn ang="0">
                          <a:pos x="256" y="426"/>
                        </a:cxn>
                        <a:cxn ang="0">
                          <a:pos x="266" y="454"/>
                        </a:cxn>
                        <a:cxn ang="0">
                          <a:pos x="256" y="482"/>
                        </a:cxn>
                        <a:cxn ang="0">
                          <a:pos x="644" y="1044"/>
                        </a:cxn>
                        <a:cxn ang="0">
                          <a:pos x="674" y="1140"/>
                        </a:cxn>
                        <a:cxn ang="0">
                          <a:pos x="664" y="1150"/>
                        </a:cxn>
                        <a:cxn ang="0">
                          <a:pos x="614" y="1260"/>
                        </a:cxn>
                        <a:cxn ang="0">
                          <a:pos x="626" y="1314"/>
                        </a:cxn>
                        <a:cxn ang="0">
                          <a:pos x="600" y="1354"/>
                        </a:cxn>
                        <a:cxn ang="0">
                          <a:pos x="604" y="1358"/>
                        </a:cxn>
                        <a:cxn ang="0">
                          <a:pos x="606" y="1358"/>
                        </a:cxn>
                        <a:cxn ang="0">
                          <a:pos x="630" y="1316"/>
                        </a:cxn>
                        <a:cxn ang="0">
                          <a:pos x="618" y="1262"/>
                        </a:cxn>
                      </a:cxnLst>
                      <a:rect l="0" t="0" r="r" b="b"/>
                      <a:pathLst>
                        <a:path w="734" h="1358">
                          <a:moveTo>
                            <a:pt x="618" y="1262"/>
                          </a:moveTo>
                          <a:lnTo>
                            <a:pt x="668" y="1154"/>
                          </a:lnTo>
                          <a:lnTo>
                            <a:pt x="680" y="1140"/>
                          </a:lnTo>
                          <a:lnTo>
                            <a:pt x="648" y="1044"/>
                          </a:lnTo>
                          <a:lnTo>
                            <a:pt x="678" y="896"/>
                          </a:lnTo>
                          <a:lnTo>
                            <a:pt x="718" y="910"/>
                          </a:lnTo>
                          <a:lnTo>
                            <a:pt x="734" y="790"/>
                          </a:lnTo>
                          <a:lnTo>
                            <a:pt x="730" y="788"/>
                          </a:lnTo>
                          <a:lnTo>
                            <a:pt x="730" y="786"/>
                          </a:lnTo>
                          <a:lnTo>
                            <a:pt x="716" y="904"/>
                          </a:lnTo>
                          <a:lnTo>
                            <a:pt x="676" y="892"/>
                          </a:lnTo>
                          <a:lnTo>
                            <a:pt x="646" y="1040"/>
                          </a:lnTo>
                          <a:lnTo>
                            <a:pt x="262" y="482"/>
                          </a:lnTo>
                          <a:lnTo>
                            <a:pt x="272" y="454"/>
                          </a:lnTo>
                          <a:lnTo>
                            <a:pt x="262" y="426"/>
                          </a:lnTo>
                          <a:lnTo>
                            <a:pt x="338" y="98"/>
                          </a:lnTo>
                          <a:lnTo>
                            <a:pt x="564" y="144"/>
                          </a:lnTo>
                          <a:lnTo>
                            <a:pt x="566" y="140"/>
                          </a:lnTo>
                          <a:lnTo>
                            <a:pt x="338" y="92"/>
                          </a:lnTo>
                          <a:lnTo>
                            <a:pt x="0" y="0"/>
                          </a:lnTo>
                          <a:lnTo>
                            <a:pt x="0" y="0"/>
                          </a:lnTo>
                          <a:lnTo>
                            <a:pt x="2" y="8"/>
                          </a:lnTo>
                          <a:lnTo>
                            <a:pt x="334" y="98"/>
                          </a:lnTo>
                          <a:lnTo>
                            <a:pt x="256" y="426"/>
                          </a:lnTo>
                          <a:lnTo>
                            <a:pt x="266" y="454"/>
                          </a:lnTo>
                          <a:lnTo>
                            <a:pt x="256" y="482"/>
                          </a:lnTo>
                          <a:lnTo>
                            <a:pt x="644" y="1044"/>
                          </a:lnTo>
                          <a:lnTo>
                            <a:pt x="674" y="1140"/>
                          </a:lnTo>
                          <a:lnTo>
                            <a:pt x="664" y="1150"/>
                          </a:lnTo>
                          <a:lnTo>
                            <a:pt x="614" y="1260"/>
                          </a:lnTo>
                          <a:lnTo>
                            <a:pt x="626" y="1314"/>
                          </a:lnTo>
                          <a:lnTo>
                            <a:pt x="600" y="1354"/>
                          </a:lnTo>
                          <a:lnTo>
                            <a:pt x="604" y="1358"/>
                          </a:lnTo>
                          <a:lnTo>
                            <a:pt x="606" y="1358"/>
                          </a:lnTo>
                          <a:lnTo>
                            <a:pt x="630" y="1316"/>
                          </a:lnTo>
                          <a:lnTo>
                            <a:pt x="618" y="126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3" name="Freeform 2893"/>
                    <p:cNvSpPr>
                      <a:spLocks/>
                    </p:cNvSpPr>
                    <p:nvPr/>
                  </p:nvSpPr>
                  <p:spPr bwMode="auto">
                    <a:xfrm>
                      <a:off x="1330" y="1573"/>
                      <a:ext cx="4" cy="4"/>
                    </a:xfrm>
                    <a:custGeom>
                      <a:avLst/>
                      <a:gdLst/>
                      <a:ahLst/>
                      <a:cxnLst>
                        <a:cxn ang="0">
                          <a:pos x="4" y="0"/>
                        </a:cxn>
                        <a:cxn ang="0">
                          <a:pos x="2" y="0"/>
                        </a:cxn>
                        <a:cxn ang="0">
                          <a:pos x="0" y="4"/>
                        </a:cxn>
                        <a:cxn ang="0">
                          <a:pos x="4" y="4"/>
                        </a:cxn>
                        <a:cxn ang="0">
                          <a:pos x="4" y="0"/>
                        </a:cxn>
                      </a:cxnLst>
                      <a:rect l="0" t="0" r="r" b="b"/>
                      <a:pathLst>
                        <a:path w="4" h="4">
                          <a:moveTo>
                            <a:pt x="4" y="0"/>
                          </a:moveTo>
                          <a:lnTo>
                            <a:pt x="2" y="0"/>
                          </a:lnTo>
                          <a:lnTo>
                            <a:pt x="0" y="4"/>
                          </a:lnTo>
                          <a:lnTo>
                            <a:pt x="4" y="4"/>
                          </a:lnTo>
                          <a:lnTo>
                            <a:pt x="4"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4" name="Freeform 2894"/>
                    <p:cNvSpPr>
                      <a:spLocks/>
                    </p:cNvSpPr>
                    <p:nvPr/>
                  </p:nvSpPr>
                  <p:spPr bwMode="auto">
                    <a:xfrm>
                      <a:off x="1568" y="1625"/>
                      <a:ext cx="8" cy="6"/>
                    </a:xfrm>
                    <a:custGeom>
                      <a:avLst/>
                      <a:gdLst/>
                      <a:ahLst/>
                      <a:cxnLst>
                        <a:cxn ang="0">
                          <a:pos x="8" y="0"/>
                        </a:cxn>
                        <a:cxn ang="0">
                          <a:pos x="2" y="0"/>
                        </a:cxn>
                        <a:cxn ang="0">
                          <a:pos x="0" y="4"/>
                        </a:cxn>
                        <a:cxn ang="0">
                          <a:pos x="8" y="6"/>
                        </a:cxn>
                        <a:cxn ang="0">
                          <a:pos x="8" y="0"/>
                        </a:cxn>
                      </a:cxnLst>
                      <a:rect l="0" t="0" r="r" b="b"/>
                      <a:pathLst>
                        <a:path w="8" h="6">
                          <a:moveTo>
                            <a:pt x="8" y="0"/>
                          </a:moveTo>
                          <a:lnTo>
                            <a:pt x="2" y="0"/>
                          </a:lnTo>
                          <a:lnTo>
                            <a:pt x="0" y="4"/>
                          </a:lnTo>
                          <a:lnTo>
                            <a:pt x="8" y="6"/>
                          </a:lnTo>
                          <a:lnTo>
                            <a:pt x="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5" name="Freeform 2895"/>
                    <p:cNvSpPr>
                      <a:spLocks/>
                    </p:cNvSpPr>
                    <p:nvPr/>
                  </p:nvSpPr>
                  <p:spPr bwMode="auto">
                    <a:xfrm>
                      <a:off x="3476" y="3155"/>
                      <a:ext cx="4" cy="1"/>
                    </a:xfrm>
                    <a:custGeom>
                      <a:avLst/>
                      <a:gdLst/>
                      <a:ahLst/>
                      <a:cxnLst>
                        <a:cxn ang="0">
                          <a:pos x="4" y="0"/>
                        </a:cxn>
                        <a:cxn ang="0">
                          <a:pos x="4" y="0"/>
                        </a:cxn>
                        <a:cxn ang="0">
                          <a:pos x="0" y="0"/>
                        </a:cxn>
                        <a:cxn ang="0">
                          <a:pos x="4" y="0"/>
                        </a:cxn>
                      </a:cxnLst>
                      <a:rect l="0" t="0" r="r" b="b"/>
                      <a:pathLst>
                        <a:path w="4">
                          <a:moveTo>
                            <a:pt x="4" y="0"/>
                          </a:moveTo>
                          <a:lnTo>
                            <a:pt x="4" y="0"/>
                          </a:lnTo>
                          <a:lnTo>
                            <a:pt x="0" y="0"/>
                          </a:lnTo>
                          <a:lnTo>
                            <a:pt x="4"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6" name="Freeform 2896"/>
                    <p:cNvSpPr>
                      <a:spLocks/>
                    </p:cNvSpPr>
                    <p:nvPr/>
                  </p:nvSpPr>
                  <p:spPr bwMode="auto">
                    <a:xfrm>
                      <a:off x="2174" y="2981"/>
                      <a:ext cx="2" cy="4"/>
                    </a:xfrm>
                    <a:custGeom>
                      <a:avLst/>
                      <a:gdLst/>
                      <a:ahLst/>
                      <a:cxnLst>
                        <a:cxn ang="0">
                          <a:pos x="2" y="4"/>
                        </a:cxn>
                        <a:cxn ang="0">
                          <a:pos x="2" y="2"/>
                        </a:cxn>
                        <a:cxn ang="0">
                          <a:pos x="0" y="0"/>
                        </a:cxn>
                        <a:cxn ang="0">
                          <a:pos x="2" y="4"/>
                        </a:cxn>
                      </a:cxnLst>
                      <a:rect l="0" t="0" r="r" b="b"/>
                      <a:pathLst>
                        <a:path w="2" h="4">
                          <a:moveTo>
                            <a:pt x="2" y="4"/>
                          </a:moveTo>
                          <a:lnTo>
                            <a:pt x="2" y="2"/>
                          </a:lnTo>
                          <a:lnTo>
                            <a:pt x="0" y="0"/>
                          </a:lnTo>
                          <a:lnTo>
                            <a:pt x="2"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7" name="Freeform 2897"/>
                    <p:cNvSpPr>
                      <a:spLocks/>
                    </p:cNvSpPr>
                    <p:nvPr/>
                  </p:nvSpPr>
                  <p:spPr bwMode="auto">
                    <a:xfrm>
                      <a:off x="1910" y="3007"/>
                      <a:ext cx="8" cy="2"/>
                    </a:xfrm>
                    <a:custGeom>
                      <a:avLst/>
                      <a:gdLst/>
                      <a:ahLst/>
                      <a:cxnLst>
                        <a:cxn ang="0">
                          <a:pos x="0" y="0"/>
                        </a:cxn>
                        <a:cxn ang="0">
                          <a:pos x="8" y="2"/>
                        </a:cxn>
                        <a:cxn ang="0">
                          <a:pos x="8" y="0"/>
                        </a:cxn>
                        <a:cxn ang="0">
                          <a:pos x="0" y="0"/>
                        </a:cxn>
                        <a:cxn ang="0">
                          <a:pos x="0" y="0"/>
                        </a:cxn>
                      </a:cxnLst>
                      <a:rect l="0" t="0" r="r" b="b"/>
                      <a:pathLst>
                        <a:path w="8" h="2">
                          <a:moveTo>
                            <a:pt x="0" y="0"/>
                          </a:moveTo>
                          <a:lnTo>
                            <a:pt x="8" y="2"/>
                          </a:lnTo>
                          <a:lnTo>
                            <a:pt x="8" y="0"/>
                          </a:lnTo>
                          <a:lnTo>
                            <a:pt x="0"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8" name="Freeform 2898"/>
                    <p:cNvSpPr>
                      <a:spLocks/>
                    </p:cNvSpPr>
                    <p:nvPr/>
                  </p:nvSpPr>
                  <p:spPr bwMode="auto">
                    <a:xfrm>
                      <a:off x="3410" y="2759"/>
                      <a:ext cx="92" cy="396"/>
                    </a:xfrm>
                    <a:custGeom>
                      <a:avLst/>
                      <a:gdLst/>
                      <a:ahLst/>
                      <a:cxnLst>
                        <a:cxn ang="0">
                          <a:pos x="92" y="254"/>
                        </a:cxn>
                        <a:cxn ang="0">
                          <a:pos x="24" y="134"/>
                        </a:cxn>
                        <a:cxn ang="0">
                          <a:pos x="8" y="0"/>
                        </a:cxn>
                        <a:cxn ang="0">
                          <a:pos x="0" y="0"/>
                        </a:cxn>
                        <a:cxn ang="0">
                          <a:pos x="18" y="136"/>
                        </a:cxn>
                        <a:cxn ang="0">
                          <a:pos x="88" y="254"/>
                        </a:cxn>
                        <a:cxn ang="0">
                          <a:pos x="78" y="350"/>
                        </a:cxn>
                        <a:cxn ang="0">
                          <a:pos x="64" y="394"/>
                        </a:cxn>
                        <a:cxn ang="0">
                          <a:pos x="66" y="396"/>
                        </a:cxn>
                        <a:cxn ang="0">
                          <a:pos x="70" y="396"/>
                        </a:cxn>
                        <a:cxn ang="0">
                          <a:pos x="84" y="352"/>
                        </a:cxn>
                        <a:cxn ang="0">
                          <a:pos x="92" y="254"/>
                        </a:cxn>
                      </a:cxnLst>
                      <a:rect l="0" t="0" r="r" b="b"/>
                      <a:pathLst>
                        <a:path w="92" h="396">
                          <a:moveTo>
                            <a:pt x="92" y="254"/>
                          </a:moveTo>
                          <a:lnTo>
                            <a:pt x="24" y="134"/>
                          </a:lnTo>
                          <a:lnTo>
                            <a:pt x="8" y="0"/>
                          </a:lnTo>
                          <a:lnTo>
                            <a:pt x="0" y="0"/>
                          </a:lnTo>
                          <a:lnTo>
                            <a:pt x="18" y="136"/>
                          </a:lnTo>
                          <a:lnTo>
                            <a:pt x="88" y="254"/>
                          </a:lnTo>
                          <a:lnTo>
                            <a:pt x="78" y="350"/>
                          </a:lnTo>
                          <a:lnTo>
                            <a:pt x="64" y="394"/>
                          </a:lnTo>
                          <a:lnTo>
                            <a:pt x="66" y="396"/>
                          </a:lnTo>
                          <a:lnTo>
                            <a:pt x="70" y="396"/>
                          </a:lnTo>
                          <a:lnTo>
                            <a:pt x="84" y="352"/>
                          </a:lnTo>
                          <a:lnTo>
                            <a:pt x="92" y="2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9" name="Rectangle 2899"/>
                    <p:cNvSpPr>
                      <a:spLocks noChangeArrowheads="1"/>
                    </p:cNvSpPr>
                    <p:nvPr/>
                  </p:nvSpPr>
                  <p:spPr bwMode="auto">
                    <a:xfrm>
                      <a:off x="1496" y="2219"/>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10" name="Freeform 2900"/>
                    <p:cNvSpPr>
                      <a:spLocks/>
                    </p:cNvSpPr>
                    <p:nvPr/>
                  </p:nvSpPr>
                  <p:spPr bwMode="auto">
                    <a:xfrm>
                      <a:off x="1500" y="1335"/>
                      <a:ext cx="1918" cy="1672"/>
                    </a:xfrm>
                    <a:custGeom>
                      <a:avLst/>
                      <a:gdLst/>
                      <a:ahLst/>
                      <a:cxnLst>
                        <a:cxn ang="0">
                          <a:pos x="1038" y="1058"/>
                        </a:cxn>
                        <a:cxn ang="0">
                          <a:pos x="1320" y="1284"/>
                        </a:cxn>
                        <a:cxn ang="0">
                          <a:pos x="1796" y="1340"/>
                        </a:cxn>
                        <a:cxn ang="0">
                          <a:pos x="1910" y="1424"/>
                        </a:cxn>
                        <a:cxn ang="0">
                          <a:pos x="1918" y="1420"/>
                        </a:cxn>
                        <a:cxn ang="0">
                          <a:pos x="1874" y="1366"/>
                        </a:cxn>
                        <a:cxn ang="0">
                          <a:pos x="1864" y="1366"/>
                        </a:cxn>
                        <a:cxn ang="0">
                          <a:pos x="1798" y="1334"/>
                        </a:cxn>
                        <a:cxn ang="0">
                          <a:pos x="1326" y="1280"/>
                        </a:cxn>
                        <a:cxn ang="0">
                          <a:pos x="1058" y="1050"/>
                        </a:cxn>
                        <a:cxn ang="0">
                          <a:pos x="1830" y="954"/>
                        </a:cxn>
                        <a:cxn ang="0">
                          <a:pos x="1138" y="972"/>
                        </a:cxn>
                        <a:cxn ang="0">
                          <a:pos x="1134" y="974"/>
                        </a:cxn>
                        <a:cxn ang="0">
                          <a:pos x="1052" y="974"/>
                        </a:cxn>
                        <a:cxn ang="0">
                          <a:pos x="508" y="498"/>
                        </a:cxn>
                        <a:cxn ang="0">
                          <a:pos x="1128" y="616"/>
                        </a:cxn>
                        <a:cxn ang="0">
                          <a:pos x="1128" y="618"/>
                        </a:cxn>
                        <a:cxn ang="0">
                          <a:pos x="1734" y="610"/>
                        </a:cxn>
                        <a:cxn ang="0">
                          <a:pos x="1726" y="604"/>
                        </a:cxn>
                        <a:cxn ang="0">
                          <a:pos x="1710" y="542"/>
                        </a:cxn>
                        <a:cxn ang="0">
                          <a:pos x="1726" y="604"/>
                        </a:cxn>
                        <a:cxn ang="0">
                          <a:pos x="1126" y="518"/>
                        </a:cxn>
                        <a:cxn ang="0">
                          <a:pos x="972" y="252"/>
                        </a:cxn>
                        <a:cxn ang="0">
                          <a:pos x="972" y="248"/>
                        </a:cxn>
                        <a:cxn ang="0">
                          <a:pos x="976" y="0"/>
                        </a:cxn>
                        <a:cxn ang="0">
                          <a:pos x="974" y="0"/>
                        </a:cxn>
                        <a:cxn ang="0">
                          <a:pos x="966" y="510"/>
                        </a:cxn>
                        <a:cxn ang="0">
                          <a:pos x="316" y="468"/>
                        </a:cxn>
                        <a:cxn ang="0">
                          <a:pos x="342" y="348"/>
                        </a:cxn>
                        <a:cxn ang="0">
                          <a:pos x="336" y="350"/>
                        </a:cxn>
                        <a:cxn ang="0">
                          <a:pos x="500" y="498"/>
                        </a:cxn>
                        <a:cxn ang="0">
                          <a:pos x="0" y="884"/>
                        </a:cxn>
                        <a:cxn ang="0">
                          <a:pos x="452" y="968"/>
                        </a:cxn>
                        <a:cxn ang="0">
                          <a:pos x="418" y="1672"/>
                        </a:cxn>
                        <a:cxn ang="0">
                          <a:pos x="1050" y="982"/>
                        </a:cxn>
                        <a:cxn ang="0">
                          <a:pos x="1030" y="1050"/>
                        </a:cxn>
                        <a:cxn ang="0">
                          <a:pos x="672" y="1602"/>
                        </a:cxn>
                        <a:cxn ang="0">
                          <a:pos x="674" y="1646"/>
                        </a:cxn>
                        <a:cxn ang="0">
                          <a:pos x="676" y="1610"/>
                        </a:cxn>
                      </a:cxnLst>
                      <a:rect l="0" t="0" r="r" b="b"/>
                      <a:pathLst>
                        <a:path w="1918" h="1672">
                          <a:moveTo>
                            <a:pt x="1046" y="1620"/>
                          </a:moveTo>
                          <a:lnTo>
                            <a:pt x="1038" y="1058"/>
                          </a:lnTo>
                          <a:lnTo>
                            <a:pt x="1308" y="1048"/>
                          </a:lnTo>
                          <a:lnTo>
                            <a:pt x="1320" y="1284"/>
                          </a:lnTo>
                          <a:lnTo>
                            <a:pt x="1528" y="1352"/>
                          </a:lnTo>
                          <a:lnTo>
                            <a:pt x="1796" y="1340"/>
                          </a:lnTo>
                          <a:lnTo>
                            <a:pt x="1906" y="1386"/>
                          </a:lnTo>
                          <a:lnTo>
                            <a:pt x="1910" y="1424"/>
                          </a:lnTo>
                          <a:lnTo>
                            <a:pt x="1910" y="1420"/>
                          </a:lnTo>
                          <a:lnTo>
                            <a:pt x="1918" y="1420"/>
                          </a:lnTo>
                          <a:lnTo>
                            <a:pt x="1914" y="1382"/>
                          </a:lnTo>
                          <a:lnTo>
                            <a:pt x="1874" y="1366"/>
                          </a:lnTo>
                          <a:lnTo>
                            <a:pt x="1874" y="1370"/>
                          </a:lnTo>
                          <a:lnTo>
                            <a:pt x="1864" y="1366"/>
                          </a:lnTo>
                          <a:lnTo>
                            <a:pt x="1864" y="1362"/>
                          </a:lnTo>
                          <a:lnTo>
                            <a:pt x="1798" y="1334"/>
                          </a:lnTo>
                          <a:lnTo>
                            <a:pt x="1528" y="1348"/>
                          </a:lnTo>
                          <a:lnTo>
                            <a:pt x="1326" y="1280"/>
                          </a:lnTo>
                          <a:lnTo>
                            <a:pt x="1312" y="1042"/>
                          </a:lnTo>
                          <a:lnTo>
                            <a:pt x="1058" y="1050"/>
                          </a:lnTo>
                          <a:lnTo>
                            <a:pt x="1056" y="982"/>
                          </a:lnTo>
                          <a:lnTo>
                            <a:pt x="1830" y="954"/>
                          </a:lnTo>
                          <a:lnTo>
                            <a:pt x="1828" y="948"/>
                          </a:lnTo>
                          <a:lnTo>
                            <a:pt x="1138" y="972"/>
                          </a:lnTo>
                          <a:lnTo>
                            <a:pt x="1138" y="974"/>
                          </a:lnTo>
                          <a:lnTo>
                            <a:pt x="1134" y="974"/>
                          </a:lnTo>
                          <a:lnTo>
                            <a:pt x="1134" y="972"/>
                          </a:lnTo>
                          <a:lnTo>
                            <a:pt x="1052" y="974"/>
                          </a:lnTo>
                          <a:lnTo>
                            <a:pt x="458" y="964"/>
                          </a:lnTo>
                          <a:lnTo>
                            <a:pt x="508" y="498"/>
                          </a:lnTo>
                          <a:lnTo>
                            <a:pt x="1120" y="524"/>
                          </a:lnTo>
                          <a:lnTo>
                            <a:pt x="1128" y="616"/>
                          </a:lnTo>
                          <a:lnTo>
                            <a:pt x="1128" y="616"/>
                          </a:lnTo>
                          <a:lnTo>
                            <a:pt x="1128" y="618"/>
                          </a:lnTo>
                          <a:lnTo>
                            <a:pt x="1736" y="610"/>
                          </a:lnTo>
                          <a:lnTo>
                            <a:pt x="1734" y="610"/>
                          </a:lnTo>
                          <a:lnTo>
                            <a:pt x="1726" y="610"/>
                          </a:lnTo>
                          <a:lnTo>
                            <a:pt x="1726" y="604"/>
                          </a:lnTo>
                          <a:lnTo>
                            <a:pt x="1732" y="604"/>
                          </a:lnTo>
                          <a:lnTo>
                            <a:pt x="1710" y="542"/>
                          </a:lnTo>
                          <a:lnTo>
                            <a:pt x="1704" y="542"/>
                          </a:lnTo>
                          <a:lnTo>
                            <a:pt x="1726" y="604"/>
                          </a:lnTo>
                          <a:lnTo>
                            <a:pt x="1132" y="612"/>
                          </a:lnTo>
                          <a:lnTo>
                            <a:pt x="1126" y="518"/>
                          </a:lnTo>
                          <a:lnTo>
                            <a:pt x="968" y="514"/>
                          </a:lnTo>
                          <a:lnTo>
                            <a:pt x="972" y="252"/>
                          </a:lnTo>
                          <a:lnTo>
                            <a:pt x="972" y="252"/>
                          </a:lnTo>
                          <a:lnTo>
                            <a:pt x="972" y="248"/>
                          </a:lnTo>
                          <a:lnTo>
                            <a:pt x="972" y="248"/>
                          </a:lnTo>
                          <a:lnTo>
                            <a:pt x="976" y="0"/>
                          </a:lnTo>
                          <a:lnTo>
                            <a:pt x="974" y="0"/>
                          </a:lnTo>
                          <a:lnTo>
                            <a:pt x="974" y="0"/>
                          </a:lnTo>
                          <a:lnTo>
                            <a:pt x="972" y="0"/>
                          </a:lnTo>
                          <a:lnTo>
                            <a:pt x="966" y="510"/>
                          </a:lnTo>
                          <a:lnTo>
                            <a:pt x="508" y="496"/>
                          </a:lnTo>
                          <a:lnTo>
                            <a:pt x="316" y="468"/>
                          </a:lnTo>
                          <a:lnTo>
                            <a:pt x="344" y="348"/>
                          </a:lnTo>
                          <a:lnTo>
                            <a:pt x="342" y="348"/>
                          </a:lnTo>
                          <a:lnTo>
                            <a:pt x="342" y="352"/>
                          </a:lnTo>
                          <a:lnTo>
                            <a:pt x="336" y="350"/>
                          </a:lnTo>
                          <a:lnTo>
                            <a:pt x="312" y="472"/>
                          </a:lnTo>
                          <a:lnTo>
                            <a:pt x="500" y="498"/>
                          </a:lnTo>
                          <a:lnTo>
                            <a:pt x="452" y="964"/>
                          </a:lnTo>
                          <a:lnTo>
                            <a:pt x="0" y="884"/>
                          </a:lnTo>
                          <a:lnTo>
                            <a:pt x="0" y="888"/>
                          </a:lnTo>
                          <a:lnTo>
                            <a:pt x="452" y="968"/>
                          </a:lnTo>
                          <a:lnTo>
                            <a:pt x="410" y="1672"/>
                          </a:lnTo>
                          <a:lnTo>
                            <a:pt x="418" y="1672"/>
                          </a:lnTo>
                          <a:lnTo>
                            <a:pt x="458" y="968"/>
                          </a:lnTo>
                          <a:lnTo>
                            <a:pt x="1050" y="982"/>
                          </a:lnTo>
                          <a:lnTo>
                            <a:pt x="1050" y="1050"/>
                          </a:lnTo>
                          <a:lnTo>
                            <a:pt x="1030" y="1050"/>
                          </a:lnTo>
                          <a:lnTo>
                            <a:pt x="1038" y="1610"/>
                          </a:lnTo>
                          <a:lnTo>
                            <a:pt x="672" y="1602"/>
                          </a:lnTo>
                          <a:lnTo>
                            <a:pt x="670" y="1642"/>
                          </a:lnTo>
                          <a:lnTo>
                            <a:pt x="674" y="1646"/>
                          </a:lnTo>
                          <a:lnTo>
                            <a:pt x="676" y="1648"/>
                          </a:lnTo>
                          <a:lnTo>
                            <a:pt x="676" y="1610"/>
                          </a:lnTo>
                          <a:lnTo>
                            <a:pt x="1046" y="16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1" name="Freeform 2901"/>
                    <p:cNvSpPr>
                      <a:spLocks/>
                    </p:cNvSpPr>
                    <p:nvPr/>
                  </p:nvSpPr>
                  <p:spPr bwMode="auto">
                    <a:xfrm>
                      <a:off x="3104" y="1481"/>
                      <a:ext cx="106" cy="394"/>
                    </a:xfrm>
                    <a:custGeom>
                      <a:avLst/>
                      <a:gdLst/>
                      <a:ahLst/>
                      <a:cxnLst>
                        <a:cxn ang="0">
                          <a:pos x="12" y="136"/>
                        </a:cxn>
                        <a:cxn ang="0">
                          <a:pos x="8" y="0"/>
                        </a:cxn>
                        <a:cxn ang="0">
                          <a:pos x="0" y="2"/>
                        </a:cxn>
                        <a:cxn ang="0">
                          <a:pos x="4" y="140"/>
                        </a:cxn>
                        <a:cxn ang="0">
                          <a:pos x="98" y="394"/>
                        </a:cxn>
                        <a:cxn ang="0">
                          <a:pos x="106" y="394"/>
                        </a:cxn>
                        <a:cxn ang="0">
                          <a:pos x="12" y="136"/>
                        </a:cxn>
                      </a:cxnLst>
                      <a:rect l="0" t="0" r="r" b="b"/>
                      <a:pathLst>
                        <a:path w="106" h="394">
                          <a:moveTo>
                            <a:pt x="12" y="136"/>
                          </a:moveTo>
                          <a:lnTo>
                            <a:pt x="8" y="0"/>
                          </a:lnTo>
                          <a:lnTo>
                            <a:pt x="0" y="2"/>
                          </a:lnTo>
                          <a:lnTo>
                            <a:pt x="4" y="140"/>
                          </a:lnTo>
                          <a:lnTo>
                            <a:pt x="98" y="394"/>
                          </a:lnTo>
                          <a:lnTo>
                            <a:pt x="106" y="394"/>
                          </a:lnTo>
                          <a:lnTo>
                            <a:pt x="12" y="13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2" name="Freeform 2902"/>
                    <p:cNvSpPr>
                      <a:spLocks/>
                    </p:cNvSpPr>
                    <p:nvPr/>
                  </p:nvSpPr>
                  <p:spPr bwMode="auto">
                    <a:xfrm>
                      <a:off x="3014" y="847"/>
                      <a:ext cx="98" cy="634"/>
                    </a:xfrm>
                    <a:custGeom>
                      <a:avLst/>
                      <a:gdLst/>
                      <a:ahLst/>
                      <a:cxnLst>
                        <a:cxn ang="0">
                          <a:pos x="98" y="626"/>
                        </a:cxn>
                        <a:cxn ang="0">
                          <a:pos x="92" y="448"/>
                        </a:cxn>
                        <a:cxn ang="0">
                          <a:pos x="62" y="410"/>
                        </a:cxn>
                        <a:cxn ang="0">
                          <a:pos x="80" y="378"/>
                        </a:cxn>
                        <a:cxn ang="0">
                          <a:pos x="6" y="2"/>
                        </a:cxn>
                        <a:cxn ang="0">
                          <a:pos x="0" y="0"/>
                        </a:cxn>
                        <a:cxn ang="0">
                          <a:pos x="74" y="378"/>
                        </a:cxn>
                        <a:cxn ang="0">
                          <a:pos x="54" y="410"/>
                        </a:cxn>
                        <a:cxn ang="0">
                          <a:pos x="84" y="448"/>
                        </a:cxn>
                        <a:cxn ang="0">
                          <a:pos x="90" y="634"/>
                        </a:cxn>
                        <a:cxn ang="0">
                          <a:pos x="90" y="626"/>
                        </a:cxn>
                        <a:cxn ang="0">
                          <a:pos x="98" y="626"/>
                        </a:cxn>
                      </a:cxnLst>
                      <a:rect l="0" t="0" r="r" b="b"/>
                      <a:pathLst>
                        <a:path w="98" h="634">
                          <a:moveTo>
                            <a:pt x="98" y="626"/>
                          </a:moveTo>
                          <a:lnTo>
                            <a:pt x="92" y="448"/>
                          </a:lnTo>
                          <a:lnTo>
                            <a:pt x="62" y="410"/>
                          </a:lnTo>
                          <a:lnTo>
                            <a:pt x="80" y="378"/>
                          </a:lnTo>
                          <a:lnTo>
                            <a:pt x="6" y="2"/>
                          </a:lnTo>
                          <a:lnTo>
                            <a:pt x="0" y="0"/>
                          </a:lnTo>
                          <a:lnTo>
                            <a:pt x="74" y="378"/>
                          </a:lnTo>
                          <a:lnTo>
                            <a:pt x="54" y="410"/>
                          </a:lnTo>
                          <a:lnTo>
                            <a:pt x="84" y="448"/>
                          </a:lnTo>
                          <a:lnTo>
                            <a:pt x="90" y="634"/>
                          </a:lnTo>
                          <a:lnTo>
                            <a:pt x="90" y="626"/>
                          </a:lnTo>
                          <a:lnTo>
                            <a:pt x="98" y="6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3" name="Rectangle 2903"/>
                    <p:cNvSpPr>
                      <a:spLocks noChangeArrowheads="1"/>
                    </p:cNvSpPr>
                    <p:nvPr/>
                  </p:nvSpPr>
                  <p:spPr bwMode="auto">
                    <a:xfrm>
                      <a:off x="2628" y="1951"/>
                      <a:ext cx="1"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14" name="Rectangle 2904"/>
                    <p:cNvSpPr>
                      <a:spLocks noChangeArrowheads="1"/>
                    </p:cNvSpPr>
                    <p:nvPr/>
                  </p:nvSpPr>
                  <p:spPr bwMode="auto">
                    <a:xfrm>
                      <a:off x="2634" y="2307"/>
                      <a:ext cx="4"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15" name="Freeform 2905"/>
                    <p:cNvSpPr>
                      <a:spLocks/>
                    </p:cNvSpPr>
                    <p:nvPr/>
                  </p:nvSpPr>
                  <p:spPr bwMode="auto">
                    <a:xfrm>
                      <a:off x="3202" y="1875"/>
                      <a:ext cx="8" cy="2"/>
                    </a:xfrm>
                    <a:custGeom>
                      <a:avLst/>
                      <a:gdLst/>
                      <a:ahLst/>
                      <a:cxnLst>
                        <a:cxn ang="0">
                          <a:pos x="0" y="0"/>
                        </a:cxn>
                        <a:cxn ang="0">
                          <a:pos x="2" y="2"/>
                        </a:cxn>
                        <a:cxn ang="0">
                          <a:pos x="8" y="2"/>
                        </a:cxn>
                        <a:cxn ang="0">
                          <a:pos x="8" y="0"/>
                        </a:cxn>
                        <a:cxn ang="0">
                          <a:pos x="0" y="0"/>
                        </a:cxn>
                      </a:cxnLst>
                      <a:rect l="0" t="0" r="r" b="b"/>
                      <a:pathLst>
                        <a:path w="8" h="2">
                          <a:moveTo>
                            <a:pt x="0" y="0"/>
                          </a:moveTo>
                          <a:lnTo>
                            <a:pt x="2" y="2"/>
                          </a:lnTo>
                          <a:lnTo>
                            <a:pt x="8" y="2"/>
                          </a:lnTo>
                          <a:lnTo>
                            <a:pt x="8"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6" name="Freeform 2906"/>
                    <p:cNvSpPr>
                      <a:spLocks/>
                    </p:cNvSpPr>
                    <p:nvPr/>
                  </p:nvSpPr>
                  <p:spPr bwMode="auto">
                    <a:xfrm>
                      <a:off x="1836" y="1681"/>
                      <a:ext cx="6" cy="6"/>
                    </a:xfrm>
                    <a:custGeom>
                      <a:avLst/>
                      <a:gdLst/>
                      <a:ahLst/>
                      <a:cxnLst>
                        <a:cxn ang="0">
                          <a:pos x="0" y="4"/>
                        </a:cxn>
                        <a:cxn ang="0">
                          <a:pos x="6" y="6"/>
                        </a:cxn>
                        <a:cxn ang="0">
                          <a:pos x="6" y="2"/>
                        </a:cxn>
                        <a:cxn ang="0">
                          <a:pos x="0" y="0"/>
                        </a:cxn>
                        <a:cxn ang="0">
                          <a:pos x="0" y="4"/>
                        </a:cxn>
                      </a:cxnLst>
                      <a:rect l="0" t="0" r="r" b="b"/>
                      <a:pathLst>
                        <a:path w="6" h="6">
                          <a:moveTo>
                            <a:pt x="0" y="4"/>
                          </a:moveTo>
                          <a:lnTo>
                            <a:pt x="6" y="6"/>
                          </a:lnTo>
                          <a:lnTo>
                            <a:pt x="6" y="2"/>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7" name="Rectangle 2907"/>
                    <p:cNvSpPr>
                      <a:spLocks noChangeArrowheads="1"/>
                    </p:cNvSpPr>
                    <p:nvPr/>
                  </p:nvSpPr>
                  <p:spPr bwMode="auto">
                    <a:xfrm>
                      <a:off x="2472" y="1335"/>
                      <a:ext cx="2"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18" name="Freeform 2908"/>
                    <p:cNvSpPr>
                      <a:spLocks/>
                    </p:cNvSpPr>
                    <p:nvPr/>
                  </p:nvSpPr>
                  <p:spPr bwMode="auto">
                    <a:xfrm>
                      <a:off x="1496" y="2219"/>
                      <a:ext cx="4" cy="4"/>
                    </a:xfrm>
                    <a:custGeom>
                      <a:avLst/>
                      <a:gdLst/>
                      <a:ahLst/>
                      <a:cxnLst>
                        <a:cxn ang="0">
                          <a:pos x="0" y="0"/>
                        </a:cxn>
                        <a:cxn ang="0">
                          <a:pos x="0" y="2"/>
                        </a:cxn>
                        <a:cxn ang="0">
                          <a:pos x="4" y="4"/>
                        </a:cxn>
                        <a:cxn ang="0">
                          <a:pos x="4" y="0"/>
                        </a:cxn>
                        <a:cxn ang="0">
                          <a:pos x="0" y="0"/>
                        </a:cxn>
                        <a:cxn ang="0">
                          <a:pos x="0" y="0"/>
                        </a:cxn>
                      </a:cxnLst>
                      <a:rect l="0" t="0" r="r" b="b"/>
                      <a:pathLst>
                        <a:path w="4" h="4">
                          <a:moveTo>
                            <a:pt x="0" y="0"/>
                          </a:moveTo>
                          <a:lnTo>
                            <a:pt x="0" y="2"/>
                          </a:lnTo>
                          <a:lnTo>
                            <a:pt x="4" y="4"/>
                          </a:lnTo>
                          <a:lnTo>
                            <a:pt x="4" y="0"/>
                          </a:lnTo>
                          <a:lnTo>
                            <a:pt x="0"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9" name="Freeform 2909"/>
                    <p:cNvSpPr>
                      <a:spLocks/>
                    </p:cNvSpPr>
                    <p:nvPr/>
                  </p:nvSpPr>
                  <p:spPr bwMode="auto">
                    <a:xfrm>
                      <a:off x="2472" y="1581"/>
                      <a:ext cx="644" cy="62"/>
                    </a:xfrm>
                    <a:custGeom>
                      <a:avLst/>
                      <a:gdLst/>
                      <a:ahLst/>
                      <a:cxnLst>
                        <a:cxn ang="0">
                          <a:pos x="644" y="62"/>
                        </a:cxn>
                        <a:cxn ang="0">
                          <a:pos x="642" y="54"/>
                        </a:cxn>
                        <a:cxn ang="0">
                          <a:pos x="474" y="0"/>
                        </a:cxn>
                        <a:cxn ang="0">
                          <a:pos x="0" y="2"/>
                        </a:cxn>
                        <a:cxn ang="0">
                          <a:pos x="0" y="6"/>
                        </a:cxn>
                        <a:cxn ang="0">
                          <a:pos x="474" y="4"/>
                        </a:cxn>
                        <a:cxn ang="0">
                          <a:pos x="644" y="62"/>
                        </a:cxn>
                      </a:cxnLst>
                      <a:rect l="0" t="0" r="r" b="b"/>
                      <a:pathLst>
                        <a:path w="644" h="62">
                          <a:moveTo>
                            <a:pt x="644" y="62"/>
                          </a:moveTo>
                          <a:lnTo>
                            <a:pt x="642" y="54"/>
                          </a:lnTo>
                          <a:lnTo>
                            <a:pt x="474" y="0"/>
                          </a:lnTo>
                          <a:lnTo>
                            <a:pt x="0" y="2"/>
                          </a:lnTo>
                          <a:lnTo>
                            <a:pt x="0" y="6"/>
                          </a:lnTo>
                          <a:lnTo>
                            <a:pt x="474" y="4"/>
                          </a:lnTo>
                          <a:lnTo>
                            <a:pt x="644" y="6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0" name="Rectangle 2910"/>
                    <p:cNvSpPr>
                      <a:spLocks noChangeArrowheads="1"/>
                    </p:cNvSpPr>
                    <p:nvPr/>
                  </p:nvSpPr>
                  <p:spPr bwMode="auto">
                    <a:xfrm>
                      <a:off x="2472" y="1583"/>
                      <a:ext cx="1"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21" name="Freeform 2911"/>
                    <p:cNvSpPr>
                      <a:spLocks/>
                    </p:cNvSpPr>
                    <p:nvPr/>
                  </p:nvSpPr>
                  <p:spPr bwMode="auto">
                    <a:xfrm>
                      <a:off x="3896" y="1623"/>
                      <a:ext cx="4" cy="6"/>
                    </a:xfrm>
                    <a:custGeom>
                      <a:avLst/>
                      <a:gdLst/>
                      <a:ahLst/>
                      <a:cxnLst>
                        <a:cxn ang="0">
                          <a:pos x="4" y="4"/>
                        </a:cxn>
                        <a:cxn ang="0">
                          <a:pos x="4" y="4"/>
                        </a:cxn>
                        <a:cxn ang="0">
                          <a:pos x="0" y="0"/>
                        </a:cxn>
                        <a:cxn ang="0">
                          <a:pos x="0" y="4"/>
                        </a:cxn>
                        <a:cxn ang="0">
                          <a:pos x="2" y="6"/>
                        </a:cxn>
                        <a:cxn ang="0">
                          <a:pos x="4" y="4"/>
                        </a:cxn>
                      </a:cxnLst>
                      <a:rect l="0" t="0" r="r" b="b"/>
                      <a:pathLst>
                        <a:path w="4" h="6">
                          <a:moveTo>
                            <a:pt x="4" y="4"/>
                          </a:moveTo>
                          <a:lnTo>
                            <a:pt x="4" y="4"/>
                          </a:lnTo>
                          <a:lnTo>
                            <a:pt x="0" y="0"/>
                          </a:lnTo>
                          <a:lnTo>
                            <a:pt x="0" y="4"/>
                          </a:lnTo>
                          <a:lnTo>
                            <a:pt x="2" y="6"/>
                          </a:lnTo>
                          <a:lnTo>
                            <a:pt x="4"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2" name="Freeform 2912"/>
                    <p:cNvSpPr>
                      <a:spLocks/>
                    </p:cNvSpPr>
                    <p:nvPr/>
                  </p:nvSpPr>
                  <p:spPr bwMode="auto">
                    <a:xfrm>
                      <a:off x="3440" y="1043"/>
                      <a:ext cx="6" cy="6"/>
                    </a:xfrm>
                    <a:custGeom>
                      <a:avLst/>
                      <a:gdLst/>
                      <a:ahLst/>
                      <a:cxnLst>
                        <a:cxn ang="0">
                          <a:pos x="6" y="0"/>
                        </a:cxn>
                        <a:cxn ang="0">
                          <a:pos x="0" y="4"/>
                        </a:cxn>
                        <a:cxn ang="0">
                          <a:pos x="0" y="6"/>
                        </a:cxn>
                        <a:cxn ang="0">
                          <a:pos x="4" y="6"/>
                        </a:cxn>
                        <a:cxn ang="0">
                          <a:pos x="6" y="0"/>
                        </a:cxn>
                      </a:cxnLst>
                      <a:rect l="0" t="0" r="r" b="b"/>
                      <a:pathLst>
                        <a:path w="6" h="6">
                          <a:moveTo>
                            <a:pt x="6" y="0"/>
                          </a:moveTo>
                          <a:lnTo>
                            <a:pt x="0" y="4"/>
                          </a:lnTo>
                          <a:lnTo>
                            <a:pt x="0" y="6"/>
                          </a:lnTo>
                          <a:lnTo>
                            <a:pt x="4" y="6"/>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3" name="Freeform 2913"/>
                    <p:cNvSpPr>
                      <a:spLocks/>
                    </p:cNvSpPr>
                    <p:nvPr/>
                  </p:nvSpPr>
                  <p:spPr bwMode="auto">
                    <a:xfrm>
                      <a:off x="3362" y="1049"/>
                      <a:ext cx="576" cy="1180"/>
                    </a:xfrm>
                    <a:custGeom>
                      <a:avLst/>
                      <a:gdLst/>
                      <a:ahLst/>
                      <a:cxnLst>
                        <a:cxn ang="0">
                          <a:pos x="0" y="130"/>
                        </a:cxn>
                        <a:cxn ang="0">
                          <a:pos x="30" y="268"/>
                        </a:cxn>
                        <a:cxn ang="0">
                          <a:pos x="168" y="352"/>
                        </a:cxn>
                        <a:cxn ang="0">
                          <a:pos x="178" y="410"/>
                        </a:cxn>
                        <a:cxn ang="0">
                          <a:pos x="194" y="484"/>
                        </a:cxn>
                        <a:cxn ang="0">
                          <a:pos x="266" y="554"/>
                        </a:cxn>
                        <a:cxn ang="0">
                          <a:pos x="274" y="610"/>
                        </a:cxn>
                        <a:cxn ang="0">
                          <a:pos x="214" y="676"/>
                        </a:cxn>
                        <a:cxn ang="0">
                          <a:pos x="234" y="716"/>
                        </a:cxn>
                        <a:cxn ang="0">
                          <a:pos x="194" y="786"/>
                        </a:cxn>
                        <a:cxn ang="0">
                          <a:pos x="194" y="816"/>
                        </a:cxn>
                        <a:cxn ang="0">
                          <a:pos x="196" y="816"/>
                        </a:cxn>
                        <a:cxn ang="0">
                          <a:pos x="196" y="820"/>
                        </a:cxn>
                        <a:cxn ang="0">
                          <a:pos x="194" y="820"/>
                        </a:cxn>
                        <a:cxn ang="0">
                          <a:pos x="194" y="834"/>
                        </a:cxn>
                        <a:cxn ang="0">
                          <a:pos x="292" y="960"/>
                        </a:cxn>
                        <a:cxn ang="0">
                          <a:pos x="324" y="960"/>
                        </a:cxn>
                        <a:cxn ang="0">
                          <a:pos x="324" y="1040"/>
                        </a:cxn>
                        <a:cxn ang="0">
                          <a:pos x="404" y="1098"/>
                        </a:cxn>
                        <a:cxn ang="0">
                          <a:pos x="434" y="1180"/>
                        </a:cxn>
                        <a:cxn ang="0">
                          <a:pos x="456" y="1136"/>
                        </a:cxn>
                        <a:cxn ang="0">
                          <a:pos x="506" y="1162"/>
                        </a:cxn>
                        <a:cxn ang="0">
                          <a:pos x="548" y="1106"/>
                        </a:cxn>
                        <a:cxn ang="0">
                          <a:pos x="560" y="1024"/>
                        </a:cxn>
                        <a:cxn ang="0">
                          <a:pos x="576" y="942"/>
                        </a:cxn>
                        <a:cxn ang="0">
                          <a:pos x="538" y="578"/>
                        </a:cxn>
                        <a:cxn ang="0">
                          <a:pos x="536" y="580"/>
                        </a:cxn>
                        <a:cxn ang="0">
                          <a:pos x="534" y="578"/>
                        </a:cxn>
                        <a:cxn ang="0">
                          <a:pos x="574" y="942"/>
                        </a:cxn>
                        <a:cxn ang="0">
                          <a:pos x="554" y="1024"/>
                        </a:cxn>
                        <a:cxn ang="0">
                          <a:pos x="546" y="1106"/>
                        </a:cxn>
                        <a:cxn ang="0">
                          <a:pos x="506" y="1158"/>
                        </a:cxn>
                        <a:cxn ang="0">
                          <a:pos x="456" y="1130"/>
                        </a:cxn>
                        <a:cxn ang="0">
                          <a:pos x="434" y="1172"/>
                        </a:cxn>
                        <a:cxn ang="0">
                          <a:pos x="406" y="1094"/>
                        </a:cxn>
                        <a:cxn ang="0">
                          <a:pos x="328" y="1040"/>
                        </a:cxn>
                        <a:cxn ang="0">
                          <a:pos x="328" y="956"/>
                        </a:cxn>
                        <a:cxn ang="0">
                          <a:pos x="294" y="956"/>
                        </a:cxn>
                        <a:cxn ang="0">
                          <a:pos x="198" y="834"/>
                        </a:cxn>
                        <a:cxn ang="0">
                          <a:pos x="198" y="786"/>
                        </a:cxn>
                        <a:cxn ang="0">
                          <a:pos x="240" y="716"/>
                        </a:cxn>
                        <a:cxn ang="0">
                          <a:pos x="220" y="676"/>
                        </a:cxn>
                        <a:cxn ang="0">
                          <a:pos x="276" y="610"/>
                        </a:cxn>
                        <a:cxn ang="0">
                          <a:pos x="268" y="550"/>
                        </a:cxn>
                        <a:cxn ang="0">
                          <a:pos x="198" y="484"/>
                        </a:cxn>
                        <a:cxn ang="0">
                          <a:pos x="170" y="350"/>
                        </a:cxn>
                        <a:cxn ang="0">
                          <a:pos x="32" y="268"/>
                        </a:cxn>
                        <a:cxn ang="0">
                          <a:pos x="4" y="134"/>
                        </a:cxn>
                        <a:cxn ang="0">
                          <a:pos x="40" y="92"/>
                        </a:cxn>
                        <a:cxn ang="0">
                          <a:pos x="82" y="0"/>
                        </a:cxn>
                        <a:cxn ang="0">
                          <a:pos x="78" y="0"/>
                        </a:cxn>
                        <a:cxn ang="0">
                          <a:pos x="40" y="88"/>
                        </a:cxn>
                        <a:cxn ang="0">
                          <a:pos x="0" y="130"/>
                        </a:cxn>
                      </a:cxnLst>
                      <a:rect l="0" t="0" r="r" b="b"/>
                      <a:pathLst>
                        <a:path w="576" h="1180">
                          <a:moveTo>
                            <a:pt x="0" y="130"/>
                          </a:moveTo>
                          <a:lnTo>
                            <a:pt x="30" y="268"/>
                          </a:lnTo>
                          <a:lnTo>
                            <a:pt x="168" y="352"/>
                          </a:lnTo>
                          <a:lnTo>
                            <a:pt x="178" y="410"/>
                          </a:lnTo>
                          <a:lnTo>
                            <a:pt x="194" y="484"/>
                          </a:lnTo>
                          <a:lnTo>
                            <a:pt x="266" y="554"/>
                          </a:lnTo>
                          <a:lnTo>
                            <a:pt x="274" y="610"/>
                          </a:lnTo>
                          <a:lnTo>
                            <a:pt x="214" y="676"/>
                          </a:lnTo>
                          <a:lnTo>
                            <a:pt x="234" y="716"/>
                          </a:lnTo>
                          <a:lnTo>
                            <a:pt x="194" y="786"/>
                          </a:lnTo>
                          <a:lnTo>
                            <a:pt x="194" y="816"/>
                          </a:lnTo>
                          <a:lnTo>
                            <a:pt x="196" y="816"/>
                          </a:lnTo>
                          <a:lnTo>
                            <a:pt x="196" y="820"/>
                          </a:lnTo>
                          <a:lnTo>
                            <a:pt x="194" y="820"/>
                          </a:lnTo>
                          <a:lnTo>
                            <a:pt x="194" y="834"/>
                          </a:lnTo>
                          <a:lnTo>
                            <a:pt x="292" y="960"/>
                          </a:lnTo>
                          <a:lnTo>
                            <a:pt x="324" y="960"/>
                          </a:lnTo>
                          <a:lnTo>
                            <a:pt x="324" y="1040"/>
                          </a:lnTo>
                          <a:lnTo>
                            <a:pt x="404" y="1098"/>
                          </a:lnTo>
                          <a:lnTo>
                            <a:pt x="434" y="1180"/>
                          </a:lnTo>
                          <a:lnTo>
                            <a:pt x="456" y="1136"/>
                          </a:lnTo>
                          <a:lnTo>
                            <a:pt x="506" y="1162"/>
                          </a:lnTo>
                          <a:lnTo>
                            <a:pt x="548" y="1106"/>
                          </a:lnTo>
                          <a:lnTo>
                            <a:pt x="560" y="1024"/>
                          </a:lnTo>
                          <a:lnTo>
                            <a:pt x="576" y="942"/>
                          </a:lnTo>
                          <a:lnTo>
                            <a:pt x="538" y="578"/>
                          </a:lnTo>
                          <a:lnTo>
                            <a:pt x="536" y="580"/>
                          </a:lnTo>
                          <a:lnTo>
                            <a:pt x="534" y="578"/>
                          </a:lnTo>
                          <a:lnTo>
                            <a:pt x="574" y="942"/>
                          </a:lnTo>
                          <a:lnTo>
                            <a:pt x="554" y="1024"/>
                          </a:lnTo>
                          <a:lnTo>
                            <a:pt x="546" y="1106"/>
                          </a:lnTo>
                          <a:lnTo>
                            <a:pt x="506" y="1158"/>
                          </a:lnTo>
                          <a:lnTo>
                            <a:pt x="456" y="1130"/>
                          </a:lnTo>
                          <a:lnTo>
                            <a:pt x="434" y="1172"/>
                          </a:lnTo>
                          <a:lnTo>
                            <a:pt x="406" y="1094"/>
                          </a:lnTo>
                          <a:lnTo>
                            <a:pt x="328" y="1040"/>
                          </a:lnTo>
                          <a:lnTo>
                            <a:pt x="328" y="956"/>
                          </a:lnTo>
                          <a:lnTo>
                            <a:pt x="294" y="956"/>
                          </a:lnTo>
                          <a:lnTo>
                            <a:pt x="198" y="834"/>
                          </a:lnTo>
                          <a:lnTo>
                            <a:pt x="198" y="786"/>
                          </a:lnTo>
                          <a:lnTo>
                            <a:pt x="240" y="716"/>
                          </a:lnTo>
                          <a:lnTo>
                            <a:pt x="220" y="676"/>
                          </a:lnTo>
                          <a:lnTo>
                            <a:pt x="276" y="610"/>
                          </a:lnTo>
                          <a:lnTo>
                            <a:pt x="268" y="550"/>
                          </a:lnTo>
                          <a:lnTo>
                            <a:pt x="198" y="484"/>
                          </a:lnTo>
                          <a:lnTo>
                            <a:pt x="170" y="350"/>
                          </a:lnTo>
                          <a:lnTo>
                            <a:pt x="32" y="268"/>
                          </a:lnTo>
                          <a:lnTo>
                            <a:pt x="4" y="134"/>
                          </a:lnTo>
                          <a:lnTo>
                            <a:pt x="40" y="92"/>
                          </a:lnTo>
                          <a:lnTo>
                            <a:pt x="82" y="0"/>
                          </a:lnTo>
                          <a:lnTo>
                            <a:pt x="78" y="0"/>
                          </a:lnTo>
                          <a:lnTo>
                            <a:pt x="40" y="88"/>
                          </a:lnTo>
                          <a:lnTo>
                            <a:pt x="0" y="13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4" name="Rectangle 2914"/>
                    <p:cNvSpPr>
                      <a:spLocks noChangeArrowheads="1"/>
                    </p:cNvSpPr>
                    <p:nvPr/>
                  </p:nvSpPr>
                  <p:spPr bwMode="auto">
                    <a:xfrm>
                      <a:off x="3556" y="1865"/>
                      <a:ext cx="2"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25" name="Freeform 2915"/>
                    <p:cNvSpPr>
                      <a:spLocks/>
                    </p:cNvSpPr>
                    <p:nvPr/>
                  </p:nvSpPr>
                  <p:spPr bwMode="auto">
                    <a:xfrm>
                      <a:off x="3112" y="1457"/>
                      <a:ext cx="428" cy="24"/>
                    </a:xfrm>
                    <a:custGeom>
                      <a:avLst/>
                      <a:gdLst/>
                      <a:ahLst/>
                      <a:cxnLst>
                        <a:cxn ang="0">
                          <a:pos x="428" y="6"/>
                        </a:cxn>
                        <a:cxn ang="0">
                          <a:pos x="426" y="0"/>
                        </a:cxn>
                        <a:cxn ang="0">
                          <a:pos x="0" y="16"/>
                        </a:cxn>
                        <a:cxn ang="0">
                          <a:pos x="0" y="24"/>
                        </a:cxn>
                        <a:cxn ang="0">
                          <a:pos x="428" y="6"/>
                        </a:cxn>
                      </a:cxnLst>
                      <a:rect l="0" t="0" r="r" b="b"/>
                      <a:pathLst>
                        <a:path w="428" h="24">
                          <a:moveTo>
                            <a:pt x="428" y="6"/>
                          </a:moveTo>
                          <a:lnTo>
                            <a:pt x="426" y="0"/>
                          </a:lnTo>
                          <a:lnTo>
                            <a:pt x="0" y="16"/>
                          </a:lnTo>
                          <a:lnTo>
                            <a:pt x="0" y="24"/>
                          </a:lnTo>
                          <a:lnTo>
                            <a:pt x="428"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6" name="Freeform 2916"/>
                    <p:cNvSpPr>
                      <a:spLocks/>
                    </p:cNvSpPr>
                    <p:nvPr/>
                  </p:nvSpPr>
                  <p:spPr bwMode="auto">
                    <a:xfrm>
                      <a:off x="3104" y="1481"/>
                      <a:ext cx="1" cy="2"/>
                    </a:xfrm>
                    <a:custGeom>
                      <a:avLst/>
                      <a:gdLst/>
                      <a:ahLst/>
                      <a:cxnLst>
                        <a:cxn ang="0">
                          <a:pos x="0" y="2"/>
                        </a:cxn>
                        <a:cxn ang="0">
                          <a:pos x="0" y="2"/>
                        </a:cxn>
                        <a:cxn ang="0">
                          <a:pos x="0" y="0"/>
                        </a:cxn>
                        <a:cxn ang="0">
                          <a:pos x="0" y="2"/>
                        </a:cxn>
                      </a:cxnLst>
                      <a:rect l="0" t="0" r="r" b="b"/>
                      <a:pathLst>
                        <a:path h="2">
                          <a:moveTo>
                            <a:pt x="0" y="2"/>
                          </a:moveTo>
                          <a:lnTo>
                            <a:pt x="0" y="2"/>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7" name="Freeform 2917"/>
                    <p:cNvSpPr>
                      <a:spLocks/>
                    </p:cNvSpPr>
                    <p:nvPr/>
                  </p:nvSpPr>
                  <p:spPr bwMode="auto">
                    <a:xfrm>
                      <a:off x="3104" y="1473"/>
                      <a:ext cx="8" cy="10"/>
                    </a:xfrm>
                    <a:custGeom>
                      <a:avLst/>
                      <a:gdLst/>
                      <a:ahLst/>
                      <a:cxnLst>
                        <a:cxn ang="0">
                          <a:pos x="8" y="0"/>
                        </a:cxn>
                        <a:cxn ang="0">
                          <a:pos x="0" y="0"/>
                        </a:cxn>
                        <a:cxn ang="0">
                          <a:pos x="0" y="8"/>
                        </a:cxn>
                        <a:cxn ang="0">
                          <a:pos x="0" y="10"/>
                        </a:cxn>
                        <a:cxn ang="0">
                          <a:pos x="8" y="8"/>
                        </a:cxn>
                        <a:cxn ang="0">
                          <a:pos x="8" y="0"/>
                        </a:cxn>
                      </a:cxnLst>
                      <a:rect l="0" t="0" r="r" b="b"/>
                      <a:pathLst>
                        <a:path w="8" h="10">
                          <a:moveTo>
                            <a:pt x="8" y="0"/>
                          </a:moveTo>
                          <a:lnTo>
                            <a:pt x="0" y="0"/>
                          </a:lnTo>
                          <a:lnTo>
                            <a:pt x="0" y="8"/>
                          </a:lnTo>
                          <a:lnTo>
                            <a:pt x="0" y="10"/>
                          </a:lnTo>
                          <a:lnTo>
                            <a:pt x="8" y="8"/>
                          </a:lnTo>
                          <a:lnTo>
                            <a:pt x="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8" name="Freeform 2918"/>
                    <p:cNvSpPr>
                      <a:spLocks/>
                    </p:cNvSpPr>
                    <p:nvPr/>
                  </p:nvSpPr>
                  <p:spPr bwMode="auto">
                    <a:xfrm>
                      <a:off x="2474" y="1229"/>
                      <a:ext cx="612" cy="6"/>
                    </a:xfrm>
                    <a:custGeom>
                      <a:avLst/>
                      <a:gdLst/>
                      <a:ahLst/>
                      <a:cxnLst>
                        <a:cxn ang="0">
                          <a:pos x="612" y="0"/>
                        </a:cxn>
                        <a:cxn ang="0">
                          <a:pos x="0" y="2"/>
                        </a:cxn>
                        <a:cxn ang="0">
                          <a:pos x="0" y="6"/>
                        </a:cxn>
                        <a:cxn ang="0">
                          <a:pos x="610" y="4"/>
                        </a:cxn>
                        <a:cxn ang="0">
                          <a:pos x="612" y="0"/>
                        </a:cxn>
                      </a:cxnLst>
                      <a:rect l="0" t="0" r="r" b="b"/>
                      <a:pathLst>
                        <a:path w="612" h="6">
                          <a:moveTo>
                            <a:pt x="612" y="0"/>
                          </a:moveTo>
                          <a:lnTo>
                            <a:pt x="0" y="2"/>
                          </a:lnTo>
                          <a:lnTo>
                            <a:pt x="0" y="6"/>
                          </a:lnTo>
                          <a:lnTo>
                            <a:pt x="610" y="4"/>
                          </a:lnTo>
                          <a:lnTo>
                            <a:pt x="61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9" name="Rectangle 2919"/>
                    <p:cNvSpPr>
                      <a:spLocks noChangeArrowheads="1"/>
                    </p:cNvSpPr>
                    <p:nvPr/>
                  </p:nvSpPr>
                  <p:spPr bwMode="auto">
                    <a:xfrm>
                      <a:off x="2472" y="1231"/>
                      <a:ext cx="2"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30" name="Freeform 2920"/>
                    <p:cNvSpPr>
                      <a:spLocks/>
                    </p:cNvSpPr>
                    <p:nvPr/>
                  </p:nvSpPr>
                  <p:spPr bwMode="auto">
                    <a:xfrm>
                      <a:off x="3808" y="1181"/>
                      <a:ext cx="14" cy="4"/>
                    </a:xfrm>
                    <a:custGeom>
                      <a:avLst/>
                      <a:gdLst/>
                      <a:ahLst/>
                      <a:cxnLst>
                        <a:cxn ang="0">
                          <a:pos x="4" y="4"/>
                        </a:cxn>
                        <a:cxn ang="0">
                          <a:pos x="14" y="4"/>
                        </a:cxn>
                        <a:cxn ang="0">
                          <a:pos x="4" y="0"/>
                        </a:cxn>
                        <a:cxn ang="0">
                          <a:pos x="0" y="0"/>
                        </a:cxn>
                        <a:cxn ang="0">
                          <a:pos x="0" y="4"/>
                        </a:cxn>
                        <a:cxn ang="0">
                          <a:pos x="4" y="4"/>
                        </a:cxn>
                      </a:cxnLst>
                      <a:rect l="0" t="0" r="r" b="b"/>
                      <a:pathLst>
                        <a:path w="14" h="4">
                          <a:moveTo>
                            <a:pt x="4" y="4"/>
                          </a:moveTo>
                          <a:lnTo>
                            <a:pt x="14" y="4"/>
                          </a:lnTo>
                          <a:lnTo>
                            <a:pt x="4" y="0"/>
                          </a:lnTo>
                          <a:lnTo>
                            <a:pt x="0" y="0"/>
                          </a:lnTo>
                          <a:lnTo>
                            <a:pt x="0" y="4"/>
                          </a:lnTo>
                          <a:lnTo>
                            <a:pt x="4"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1" name="Freeform 2921"/>
                    <p:cNvSpPr>
                      <a:spLocks/>
                    </p:cNvSpPr>
                    <p:nvPr/>
                  </p:nvSpPr>
                  <p:spPr bwMode="auto">
                    <a:xfrm>
                      <a:off x="3540" y="1063"/>
                      <a:ext cx="272" cy="122"/>
                    </a:xfrm>
                    <a:custGeom>
                      <a:avLst/>
                      <a:gdLst/>
                      <a:ahLst/>
                      <a:cxnLst>
                        <a:cxn ang="0">
                          <a:pos x="230" y="84"/>
                        </a:cxn>
                        <a:cxn ang="0">
                          <a:pos x="240" y="122"/>
                        </a:cxn>
                        <a:cxn ang="0">
                          <a:pos x="272" y="122"/>
                        </a:cxn>
                        <a:cxn ang="0">
                          <a:pos x="268" y="122"/>
                        </a:cxn>
                        <a:cxn ang="0">
                          <a:pos x="268" y="118"/>
                        </a:cxn>
                        <a:cxn ang="0">
                          <a:pos x="242" y="118"/>
                        </a:cxn>
                        <a:cxn ang="0">
                          <a:pos x="236" y="80"/>
                        </a:cxn>
                        <a:cxn ang="0">
                          <a:pos x="24" y="52"/>
                        </a:cxn>
                        <a:cxn ang="0">
                          <a:pos x="6" y="0"/>
                        </a:cxn>
                        <a:cxn ang="0">
                          <a:pos x="0" y="0"/>
                        </a:cxn>
                        <a:cxn ang="0">
                          <a:pos x="22" y="58"/>
                        </a:cxn>
                        <a:cxn ang="0">
                          <a:pos x="230" y="84"/>
                        </a:cxn>
                      </a:cxnLst>
                      <a:rect l="0" t="0" r="r" b="b"/>
                      <a:pathLst>
                        <a:path w="272" h="122">
                          <a:moveTo>
                            <a:pt x="230" y="84"/>
                          </a:moveTo>
                          <a:lnTo>
                            <a:pt x="240" y="122"/>
                          </a:lnTo>
                          <a:lnTo>
                            <a:pt x="272" y="122"/>
                          </a:lnTo>
                          <a:lnTo>
                            <a:pt x="268" y="122"/>
                          </a:lnTo>
                          <a:lnTo>
                            <a:pt x="268" y="118"/>
                          </a:lnTo>
                          <a:lnTo>
                            <a:pt x="242" y="118"/>
                          </a:lnTo>
                          <a:lnTo>
                            <a:pt x="236" y="80"/>
                          </a:lnTo>
                          <a:lnTo>
                            <a:pt x="24" y="52"/>
                          </a:lnTo>
                          <a:lnTo>
                            <a:pt x="6" y="0"/>
                          </a:lnTo>
                          <a:lnTo>
                            <a:pt x="0" y="0"/>
                          </a:lnTo>
                          <a:lnTo>
                            <a:pt x="22" y="58"/>
                          </a:lnTo>
                          <a:lnTo>
                            <a:pt x="230" y="8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2" name="Freeform 2922"/>
                    <p:cNvSpPr>
                      <a:spLocks/>
                    </p:cNvSpPr>
                    <p:nvPr/>
                  </p:nvSpPr>
                  <p:spPr bwMode="auto">
                    <a:xfrm>
                      <a:off x="3232" y="1939"/>
                      <a:ext cx="142" cy="762"/>
                    </a:xfrm>
                    <a:custGeom>
                      <a:avLst/>
                      <a:gdLst/>
                      <a:ahLst/>
                      <a:cxnLst>
                        <a:cxn ang="0">
                          <a:pos x="28" y="66"/>
                        </a:cxn>
                        <a:cxn ang="0">
                          <a:pos x="46" y="0"/>
                        </a:cxn>
                        <a:cxn ang="0">
                          <a:pos x="0" y="0"/>
                        </a:cxn>
                        <a:cxn ang="0">
                          <a:pos x="2" y="6"/>
                        </a:cxn>
                        <a:cxn ang="0">
                          <a:pos x="38" y="6"/>
                        </a:cxn>
                        <a:cxn ang="0">
                          <a:pos x="22" y="68"/>
                        </a:cxn>
                        <a:cxn ang="0">
                          <a:pos x="76" y="96"/>
                        </a:cxn>
                        <a:cxn ang="0">
                          <a:pos x="96" y="344"/>
                        </a:cxn>
                        <a:cxn ang="0">
                          <a:pos x="102" y="344"/>
                        </a:cxn>
                        <a:cxn ang="0">
                          <a:pos x="100" y="350"/>
                        </a:cxn>
                        <a:cxn ang="0">
                          <a:pos x="98" y="350"/>
                        </a:cxn>
                        <a:cxn ang="0">
                          <a:pos x="132" y="758"/>
                        </a:cxn>
                        <a:cxn ang="0">
                          <a:pos x="142" y="762"/>
                        </a:cxn>
                        <a:cxn ang="0">
                          <a:pos x="110" y="404"/>
                        </a:cxn>
                        <a:cxn ang="0">
                          <a:pos x="106" y="404"/>
                        </a:cxn>
                        <a:cxn ang="0">
                          <a:pos x="106" y="400"/>
                        </a:cxn>
                        <a:cxn ang="0">
                          <a:pos x="110" y="400"/>
                        </a:cxn>
                        <a:cxn ang="0">
                          <a:pos x="82" y="90"/>
                        </a:cxn>
                        <a:cxn ang="0">
                          <a:pos x="28" y="66"/>
                        </a:cxn>
                      </a:cxnLst>
                      <a:rect l="0" t="0" r="r" b="b"/>
                      <a:pathLst>
                        <a:path w="142" h="762">
                          <a:moveTo>
                            <a:pt x="28" y="66"/>
                          </a:moveTo>
                          <a:lnTo>
                            <a:pt x="46" y="0"/>
                          </a:lnTo>
                          <a:lnTo>
                            <a:pt x="0" y="0"/>
                          </a:lnTo>
                          <a:lnTo>
                            <a:pt x="2" y="6"/>
                          </a:lnTo>
                          <a:lnTo>
                            <a:pt x="38" y="6"/>
                          </a:lnTo>
                          <a:lnTo>
                            <a:pt x="22" y="68"/>
                          </a:lnTo>
                          <a:lnTo>
                            <a:pt x="76" y="96"/>
                          </a:lnTo>
                          <a:lnTo>
                            <a:pt x="96" y="344"/>
                          </a:lnTo>
                          <a:lnTo>
                            <a:pt x="102" y="344"/>
                          </a:lnTo>
                          <a:lnTo>
                            <a:pt x="100" y="350"/>
                          </a:lnTo>
                          <a:lnTo>
                            <a:pt x="98" y="350"/>
                          </a:lnTo>
                          <a:lnTo>
                            <a:pt x="132" y="758"/>
                          </a:lnTo>
                          <a:lnTo>
                            <a:pt x="142" y="762"/>
                          </a:lnTo>
                          <a:lnTo>
                            <a:pt x="110" y="404"/>
                          </a:lnTo>
                          <a:lnTo>
                            <a:pt x="106" y="404"/>
                          </a:lnTo>
                          <a:lnTo>
                            <a:pt x="106" y="400"/>
                          </a:lnTo>
                          <a:lnTo>
                            <a:pt x="110" y="400"/>
                          </a:lnTo>
                          <a:lnTo>
                            <a:pt x="82" y="90"/>
                          </a:lnTo>
                          <a:lnTo>
                            <a:pt x="28" y="6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3" name="Freeform 2923"/>
                    <p:cNvSpPr>
                      <a:spLocks/>
                    </p:cNvSpPr>
                    <p:nvPr/>
                  </p:nvSpPr>
                  <p:spPr bwMode="auto">
                    <a:xfrm>
                      <a:off x="3364" y="2697"/>
                      <a:ext cx="10" cy="8"/>
                    </a:xfrm>
                    <a:custGeom>
                      <a:avLst/>
                      <a:gdLst/>
                      <a:ahLst/>
                      <a:cxnLst>
                        <a:cxn ang="0">
                          <a:pos x="0" y="4"/>
                        </a:cxn>
                        <a:cxn ang="0">
                          <a:pos x="10" y="8"/>
                        </a:cxn>
                        <a:cxn ang="0">
                          <a:pos x="10" y="4"/>
                        </a:cxn>
                        <a:cxn ang="0">
                          <a:pos x="0" y="0"/>
                        </a:cxn>
                        <a:cxn ang="0">
                          <a:pos x="0" y="4"/>
                        </a:cxn>
                      </a:cxnLst>
                      <a:rect l="0" t="0" r="r" b="b"/>
                      <a:pathLst>
                        <a:path w="10" h="8">
                          <a:moveTo>
                            <a:pt x="0" y="4"/>
                          </a:moveTo>
                          <a:lnTo>
                            <a:pt x="10" y="8"/>
                          </a:lnTo>
                          <a:lnTo>
                            <a:pt x="10" y="4"/>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4" name="Freeform 2924"/>
                    <p:cNvSpPr>
                      <a:spLocks/>
                    </p:cNvSpPr>
                    <p:nvPr/>
                  </p:nvSpPr>
                  <p:spPr bwMode="auto">
                    <a:xfrm>
                      <a:off x="3328" y="2283"/>
                      <a:ext cx="6" cy="6"/>
                    </a:xfrm>
                    <a:custGeom>
                      <a:avLst/>
                      <a:gdLst/>
                      <a:ahLst/>
                      <a:cxnLst>
                        <a:cxn ang="0">
                          <a:pos x="6" y="0"/>
                        </a:cxn>
                        <a:cxn ang="0">
                          <a:pos x="0" y="0"/>
                        </a:cxn>
                        <a:cxn ang="0">
                          <a:pos x="2" y="6"/>
                        </a:cxn>
                        <a:cxn ang="0">
                          <a:pos x="4" y="6"/>
                        </a:cxn>
                        <a:cxn ang="0">
                          <a:pos x="6" y="0"/>
                        </a:cxn>
                      </a:cxnLst>
                      <a:rect l="0" t="0" r="r" b="b"/>
                      <a:pathLst>
                        <a:path w="6" h="6">
                          <a:moveTo>
                            <a:pt x="6" y="0"/>
                          </a:moveTo>
                          <a:lnTo>
                            <a:pt x="0" y="0"/>
                          </a:lnTo>
                          <a:lnTo>
                            <a:pt x="2" y="6"/>
                          </a:lnTo>
                          <a:lnTo>
                            <a:pt x="4" y="6"/>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5" name="Freeform 2925"/>
                    <p:cNvSpPr>
                      <a:spLocks/>
                    </p:cNvSpPr>
                    <p:nvPr/>
                  </p:nvSpPr>
                  <p:spPr bwMode="auto">
                    <a:xfrm>
                      <a:off x="3226" y="1939"/>
                      <a:ext cx="8" cy="6"/>
                    </a:xfrm>
                    <a:custGeom>
                      <a:avLst/>
                      <a:gdLst/>
                      <a:ahLst/>
                      <a:cxnLst>
                        <a:cxn ang="0">
                          <a:pos x="0" y="0"/>
                        </a:cxn>
                        <a:cxn ang="0">
                          <a:pos x="0" y="6"/>
                        </a:cxn>
                        <a:cxn ang="0">
                          <a:pos x="8" y="6"/>
                        </a:cxn>
                        <a:cxn ang="0">
                          <a:pos x="6" y="0"/>
                        </a:cxn>
                        <a:cxn ang="0">
                          <a:pos x="0" y="0"/>
                        </a:cxn>
                      </a:cxnLst>
                      <a:rect l="0" t="0" r="r" b="b"/>
                      <a:pathLst>
                        <a:path w="8" h="6">
                          <a:moveTo>
                            <a:pt x="0" y="0"/>
                          </a:moveTo>
                          <a:lnTo>
                            <a:pt x="0" y="6"/>
                          </a:lnTo>
                          <a:lnTo>
                            <a:pt x="8" y="6"/>
                          </a:lnTo>
                          <a:lnTo>
                            <a:pt x="6"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6" name="Freeform 2926"/>
                    <p:cNvSpPr>
                      <a:spLocks/>
                    </p:cNvSpPr>
                    <p:nvPr/>
                  </p:nvSpPr>
                  <p:spPr bwMode="auto">
                    <a:xfrm>
                      <a:off x="5076" y="1971"/>
                      <a:ext cx="4" cy="4"/>
                    </a:xfrm>
                    <a:custGeom>
                      <a:avLst/>
                      <a:gdLst/>
                      <a:ahLst/>
                      <a:cxnLst>
                        <a:cxn ang="0">
                          <a:pos x="4" y="4"/>
                        </a:cxn>
                        <a:cxn ang="0">
                          <a:pos x="2" y="0"/>
                        </a:cxn>
                        <a:cxn ang="0">
                          <a:pos x="0" y="0"/>
                        </a:cxn>
                        <a:cxn ang="0">
                          <a:pos x="2" y="4"/>
                        </a:cxn>
                        <a:cxn ang="0">
                          <a:pos x="4" y="4"/>
                        </a:cxn>
                      </a:cxnLst>
                      <a:rect l="0" t="0" r="r" b="b"/>
                      <a:pathLst>
                        <a:path w="4" h="4">
                          <a:moveTo>
                            <a:pt x="4" y="4"/>
                          </a:moveTo>
                          <a:lnTo>
                            <a:pt x="2" y="0"/>
                          </a:lnTo>
                          <a:lnTo>
                            <a:pt x="0" y="0"/>
                          </a:lnTo>
                          <a:lnTo>
                            <a:pt x="2" y="4"/>
                          </a:lnTo>
                          <a:lnTo>
                            <a:pt x="4"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7" name="Freeform 2927"/>
                    <p:cNvSpPr>
                      <a:spLocks/>
                    </p:cNvSpPr>
                    <p:nvPr/>
                  </p:nvSpPr>
                  <p:spPr bwMode="auto">
                    <a:xfrm>
                      <a:off x="3342" y="1971"/>
                      <a:ext cx="1736" cy="412"/>
                    </a:xfrm>
                    <a:custGeom>
                      <a:avLst/>
                      <a:gdLst/>
                      <a:ahLst/>
                      <a:cxnLst>
                        <a:cxn ang="0">
                          <a:pos x="1024" y="202"/>
                        </a:cxn>
                        <a:cxn ang="0">
                          <a:pos x="1022" y="206"/>
                        </a:cxn>
                        <a:cxn ang="0">
                          <a:pos x="1014" y="210"/>
                        </a:cxn>
                        <a:cxn ang="0">
                          <a:pos x="1018" y="204"/>
                        </a:cxn>
                        <a:cxn ang="0">
                          <a:pos x="756" y="258"/>
                        </a:cxn>
                        <a:cxn ang="0">
                          <a:pos x="476" y="304"/>
                        </a:cxn>
                        <a:cxn ang="0">
                          <a:pos x="454" y="308"/>
                        </a:cxn>
                        <a:cxn ang="0">
                          <a:pos x="454" y="402"/>
                        </a:cxn>
                        <a:cxn ang="0">
                          <a:pos x="374" y="408"/>
                        </a:cxn>
                        <a:cxn ang="0">
                          <a:pos x="390" y="360"/>
                        </a:cxn>
                        <a:cxn ang="0">
                          <a:pos x="0" y="368"/>
                        </a:cxn>
                        <a:cxn ang="0">
                          <a:pos x="0" y="372"/>
                        </a:cxn>
                        <a:cxn ang="0">
                          <a:pos x="384" y="364"/>
                        </a:cxn>
                        <a:cxn ang="0">
                          <a:pos x="366" y="412"/>
                        </a:cxn>
                        <a:cxn ang="0">
                          <a:pos x="450" y="406"/>
                        </a:cxn>
                        <a:cxn ang="0">
                          <a:pos x="450" y="404"/>
                        </a:cxn>
                        <a:cxn ang="0">
                          <a:pos x="454" y="404"/>
                        </a:cxn>
                        <a:cxn ang="0">
                          <a:pos x="454" y="406"/>
                        </a:cxn>
                        <a:cxn ang="0">
                          <a:pos x="456" y="406"/>
                        </a:cxn>
                        <a:cxn ang="0">
                          <a:pos x="456" y="310"/>
                        </a:cxn>
                        <a:cxn ang="0">
                          <a:pos x="478" y="310"/>
                        </a:cxn>
                        <a:cxn ang="0">
                          <a:pos x="756" y="264"/>
                        </a:cxn>
                        <a:cxn ang="0">
                          <a:pos x="1186" y="176"/>
                        </a:cxn>
                        <a:cxn ang="0">
                          <a:pos x="1186" y="176"/>
                        </a:cxn>
                        <a:cxn ang="0">
                          <a:pos x="1188" y="174"/>
                        </a:cxn>
                        <a:cxn ang="0">
                          <a:pos x="1192" y="172"/>
                        </a:cxn>
                        <a:cxn ang="0">
                          <a:pos x="1190" y="174"/>
                        </a:cxn>
                        <a:cxn ang="0">
                          <a:pos x="1736" y="4"/>
                        </a:cxn>
                        <a:cxn ang="0">
                          <a:pos x="1734" y="0"/>
                        </a:cxn>
                        <a:cxn ang="0">
                          <a:pos x="1188" y="172"/>
                        </a:cxn>
                        <a:cxn ang="0">
                          <a:pos x="1024" y="202"/>
                        </a:cxn>
                      </a:cxnLst>
                      <a:rect l="0" t="0" r="r" b="b"/>
                      <a:pathLst>
                        <a:path w="1736" h="412">
                          <a:moveTo>
                            <a:pt x="1024" y="202"/>
                          </a:moveTo>
                          <a:lnTo>
                            <a:pt x="1022" y="206"/>
                          </a:lnTo>
                          <a:lnTo>
                            <a:pt x="1014" y="210"/>
                          </a:lnTo>
                          <a:lnTo>
                            <a:pt x="1018" y="204"/>
                          </a:lnTo>
                          <a:lnTo>
                            <a:pt x="756" y="258"/>
                          </a:lnTo>
                          <a:lnTo>
                            <a:pt x="476" y="304"/>
                          </a:lnTo>
                          <a:lnTo>
                            <a:pt x="454" y="308"/>
                          </a:lnTo>
                          <a:lnTo>
                            <a:pt x="454" y="402"/>
                          </a:lnTo>
                          <a:lnTo>
                            <a:pt x="374" y="408"/>
                          </a:lnTo>
                          <a:lnTo>
                            <a:pt x="390" y="360"/>
                          </a:lnTo>
                          <a:lnTo>
                            <a:pt x="0" y="368"/>
                          </a:lnTo>
                          <a:lnTo>
                            <a:pt x="0" y="372"/>
                          </a:lnTo>
                          <a:lnTo>
                            <a:pt x="384" y="364"/>
                          </a:lnTo>
                          <a:lnTo>
                            <a:pt x="366" y="412"/>
                          </a:lnTo>
                          <a:lnTo>
                            <a:pt x="450" y="406"/>
                          </a:lnTo>
                          <a:lnTo>
                            <a:pt x="450" y="404"/>
                          </a:lnTo>
                          <a:lnTo>
                            <a:pt x="454" y="404"/>
                          </a:lnTo>
                          <a:lnTo>
                            <a:pt x="454" y="406"/>
                          </a:lnTo>
                          <a:lnTo>
                            <a:pt x="456" y="406"/>
                          </a:lnTo>
                          <a:lnTo>
                            <a:pt x="456" y="310"/>
                          </a:lnTo>
                          <a:lnTo>
                            <a:pt x="478" y="310"/>
                          </a:lnTo>
                          <a:lnTo>
                            <a:pt x="756" y="264"/>
                          </a:lnTo>
                          <a:lnTo>
                            <a:pt x="1186" y="176"/>
                          </a:lnTo>
                          <a:lnTo>
                            <a:pt x="1186" y="176"/>
                          </a:lnTo>
                          <a:lnTo>
                            <a:pt x="1188" y="174"/>
                          </a:lnTo>
                          <a:lnTo>
                            <a:pt x="1192" y="172"/>
                          </a:lnTo>
                          <a:lnTo>
                            <a:pt x="1190" y="174"/>
                          </a:lnTo>
                          <a:lnTo>
                            <a:pt x="1736" y="4"/>
                          </a:lnTo>
                          <a:lnTo>
                            <a:pt x="1734" y="0"/>
                          </a:lnTo>
                          <a:lnTo>
                            <a:pt x="1188" y="172"/>
                          </a:lnTo>
                          <a:lnTo>
                            <a:pt x="1024" y="20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8" name="Freeform 2928"/>
                    <p:cNvSpPr>
                      <a:spLocks/>
                    </p:cNvSpPr>
                    <p:nvPr/>
                  </p:nvSpPr>
                  <p:spPr bwMode="auto">
                    <a:xfrm>
                      <a:off x="4528" y="2143"/>
                      <a:ext cx="6" cy="4"/>
                    </a:xfrm>
                    <a:custGeom>
                      <a:avLst/>
                      <a:gdLst/>
                      <a:ahLst/>
                      <a:cxnLst>
                        <a:cxn ang="0">
                          <a:pos x="6" y="0"/>
                        </a:cxn>
                        <a:cxn ang="0">
                          <a:pos x="2" y="2"/>
                        </a:cxn>
                        <a:cxn ang="0">
                          <a:pos x="0" y="4"/>
                        </a:cxn>
                        <a:cxn ang="0">
                          <a:pos x="4" y="2"/>
                        </a:cxn>
                        <a:cxn ang="0">
                          <a:pos x="6" y="0"/>
                        </a:cxn>
                      </a:cxnLst>
                      <a:rect l="0" t="0" r="r" b="b"/>
                      <a:pathLst>
                        <a:path w="6" h="4">
                          <a:moveTo>
                            <a:pt x="6" y="0"/>
                          </a:moveTo>
                          <a:lnTo>
                            <a:pt x="2" y="2"/>
                          </a:lnTo>
                          <a:lnTo>
                            <a:pt x="0" y="4"/>
                          </a:lnTo>
                          <a:lnTo>
                            <a:pt x="4" y="2"/>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9" name="Freeform 2929"/>
                    <p:cNvSpPr>
                      <a:spLocks/>
                    </p:cNvSpPr>
                    <p:nvPr/>
                  </p:nvSpPr>
                  <p:spPr bwMode="auto">
                    <a:xfrm>
                      <a:off x="4356" y="2173"/>
                      <a:ext cx="10" cy="8"/>
                    </a:xfrm>
                    <a:custGeom>
                      <a:avLst/>
                      <a:gdLst/>
                      <a:ahLst/>
                      <a:cxnLst>
                        <a:cxn ang="0">
                          <a:pos x="4" y="2"/>
                        </a:cxn>
                        <a:cxn ang="0">
                          <a:pos x="0" y="8"/>
                        </a:cxn>
                        <a:cxn ang="0">
                          <a:pos x="8" y="4"/>
                        </a:cxn>
                        <a:cxn ang="0">
                          <a:pos x="10" y="0"/>
                        </a:cxn>
                        <a:cxn ang="0">
                          <a:pos x="10" y="0"/>
                        </a:cxn>
                        <a:cxn ang="0">
                          <a:pos x="4" y="2"/>
                        </a:cxn>
                      </a:cxnLst>
                      <a:rect l="0" t="0" r="r" b="b"/>
                      <a:pathLst>
                        <a:path w="10" h="8">
                          <a:moveTo>
                            <a:pt x="4" y="2"/>
                          </a:moveTo>
                          <a:lnTo>
                            <a:pt x="0" y="8"/>
                          </a:lnTo>
                          <a:lnTo>
                            <a:pt x="8" y="4"/>
                          </a:lnTo>
                          <a:lnTo>
                            <a:pt x="10" y="0"/>
                          </a:lnTo>
                          <a:lnTo>
                            <a:pt x="10" y="0"/>
                          </a:lnTo>
                          <a:lnTo>
                            <a:pt x="4"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0" name="Rectangle 2930"/>
                    <p:cNvSpPr>
                      <a:spLocks noChangeArrowheads="1"/>
                    </p:cNvSpPr>
                    <p:nvPr/>
                  </p:nvSpPr>
                  <p:spPr bwMode="auto">
                    <a:xfrm>
                      <a:off x="3338" y="2339"/>
                      <a:ext cx="4"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41" name="Freeform 2931"/>
                    <p:cNvSpPr>
                      <a:spLocks/>
                    </p:cNvSpPr>
                    <p:nvPr/>
                  </p:nvSpPr>
                  <p:spPr bwMode="auto">
                    <a:xfrm>
                      <a:off x="4880" y="2389"/>
                      <a:ext cx="4" cy="6"/>
                    </a:xfrm>
                    <a:custGeom>
                      <a:avLst/>
                      <a:gdLst/>
                      <a:ahLst/>
                      <a:cxnLst>
                        <a:cxn ang="0">
                          <a:pos x="2" y="6"/>
                        </a:cxn>
                        <a:cxn ang="0">
                          <a:pos x="4" y="0"/>
                        </a:cxn>
                        <a:cxn ang="0">
                          <a:pos x="2" y="0"/>
                        </a:cxn>
                        <a:cxn ang="0">
                          <a:pos x="0" y="6"/>
                        </a:cxn>
                        <a:cxn ang="0">
                          <a:pos x="2" y="6"/>
                        </a:cxn>
                      </a:cxnLst>
                      <a:rect l="0" t="0" r="r" b="b"/>
                      <a:pathLst>
                        <a:path w="4" h="6">
                          <a:moveTo>
                            <a:pt x="2" y="6"/>
                          </a:moveTo>
                          <a:lnTo>
                            <a:pt x="4" y="0"/>
                          </a:lnTo>
                          <a:lnTo>
                            <a:pt x="2" y="0"/>
                          </a:lnTo>
                          <a:lnTo>
                            <a:pt x="0" y="6"/>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2" name="Freeform 2932"/>
                    <p:cNvSpPr>
                      <a:spLocks/>
                    </p:cNvSpPr>
                    <p:nvPr/>
                  </p:nvSpPr>
                  <p:spPr bwMode="auto">
                    <a:xfrm>
                      <a:off x="3904" y="3041"/>
                      <a:ext cx="6" cy="4"/>
                    </a:xfrm>
                    <a:custGeom>
                      <a:avLst/>
                      <a:gdLst/>
                      <a:ahLst/>
                      <a:cxnLst>
                        <a:cxn ang="0">
                          <a:pos x="0" y="4"/>
                        </a:cxn>
                        <a:cxn ang="0">
                          <a:pos x="6" y="2"/>
                        </a:cxn>
                        <a:cxn ang="0">
                          <a:pos x="4" y="0"/>
                        </a:cxn>
                        <a:cxn ang="0">
                          <a:pos x="0" y="0"/>
                        </a:cxn>
                        <a:cxn ang="0">
                          <a:pos x="0" y="4"/>
                        </a:cxn>
                      </a:cxnLst>
                      <a:rect l="0" t="0" r="r" b="b"/>
                      <a:pathLst>
                        <a:path w="6" h="4">
                          <a:moveTo>
                            <a:pt x="0" y="4"/>
                          </a:moveTo>
                          <a:lnTo>
                            <a:pt x="6" y="2"/>
                          </a:lnTo>
                          <a:lnTo>
                            <a:pt x="4" y="0"/>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3" name="Freeform 2933"/>
                    <p:cNvSpPr>
                      <a:spLocks/>
                    </p:cNvSpPr>
                    <p:nvPr/>
                  </p:nvSpPr>
                  <p:spPr bwMode="auto">
                    <a:xfrm>
                      <a:off x="3418" y="2285"/>
                      <a:ext cx="1464" cy="756"/>
                    </a:xfrm>
                    <a:custGeom>
                      <a:avLst/>
                      <a:gdLst/>
                      <a:ahLst/>
                      <a:cxnLst>
                        <a:cxn ang="0">
                          <a:pos x="1250" y="34"/>
                        </a:cxn>
                        <a:cxn ang="0">
                          <a:pos x="1218" y="0"/>
                        </a:cxn>
                        <a:cxn ang="0">
                          <a:pos x="968" y="98"/>
                        </a:cxn>
                        <a:cxn ang="0">
                          <a:pos x="906" y="108"/>
                        </a:cxn>
                        <a:cxn ang="0">
                          <a:pos x="906" y="108"/>
                        </a:cxn>
                        <a:cxn ang="0">
                          <a:pos x="900" y="112"/>
                        </a:cxn>
                        <a:cxn ang="0">
                          <a:pos x="902" y="108"/>
                        </a:cxn>
                        <a:cxn ang="0">
                          <a:pos x="554" y="166"/>
                        </a:cxn>
                        <a:cxn ang="0">
                          <a:pos x="348" y="186"/>
                        </a:cxn>
                        <a:cxn ang="0">
                          <a:pos x="378" y="92"/>
                        </a:cxn>
                        <a:cxn ang="0">
                          <a:pos x="374" y="92"/>
                        </a:cxn>
                        <a:cxn ang="0">
                          <a:pos x="270" y="410"/>
                        </a:cxn>
                        <a:cxn ang="0">
                          <a:pos x="280" y="450"/>
                        </a:cxn>
                        <a:cxn ang="0">
                          <a:pos x="0" y="470"/>
                        </a:cxn>
                        <a:cxn ang="0">
                          <a:pos x="0" y="474"/>
                        </a:cxn>
                        <a:cxn ang="0">
                          <a:pos x="280" y="454"/>
                        </a:cxn>
                        <a:cxn ang="0">
                          <a:pos x="310" y="544"/>
                        </a:cxn>
                        <a:cxn ang="0">
                          <a:pos x="276" y="694"/>
                        </a:cxn>
                        <a:cxn ang="0">
                          <a:pos x="448" y="684"/>
                        </a:cxn>
                        <a:cxn ang="0">
                          <a:pos x="486" y="756"/>
                        </a:cxn>
                        <a:cxn ang="0">
                          <a:pos x="490" y="756"/>
                        </a:cxn>
                        <a:cxn ang="0">
                          <a:pos x="452" y="678"/>
                        </a:cxn>
                        <a:cxn ang="0">
                          <a:pos x="280" y="692"/>
                        </a:cxn>
                        <a:cxn ang="0">
                          <a:pos x="312" y="542"/>
                        </a:cxn>
                        <a:cxn ang="0">
                          <a:pos x="274" y="410"/>
                        </a:cxn>
                        <a:cxn ang="0">
                          <a:pos x="348" y="192"/>
                        </a:cxn>
                        <a:cxn ang="0">
                          <a:pos x="552" y="170"/>
                        </a:cxn>
                        <a:cxn ang="0">
                          <a:pos x="780" y="134"/>
                        </a:cxn>
                        <a:cxn ang="0">
                          <a:pos x="780" y="132"/>
                        </a:cxn>
                        <a:cxn ang="0">
                          <a:pos x="786" y="130"/>
                        </a:cxn>
                        <a:cxn ang="0">
                          <a:pos x="786" y="132"/>
                        </a:cxn>
                        <a:cxn ang="0">
                          <a:pos x="968" y="102"/>
                        </a:cxn>
                        <a:cxn ang="0">
                          <a:pos x="1218" y="6"/>
                        </a:cxn>
                        <a:cxn ang="0">
                          <a:pos x="1248" y="38"/>
                        </a:cxn>
                        <a:cxn ang="0">
                          <a:pos x="1330" y="22"/>
                        </a:cxn>
                        <a:cxn ang="0">
                          <a:pos x="1462" y="110"/>
                        </a:cxn>
                        <a:cxn ang="0">
                          <a:pos x="1464" y="104"/>
                        </a:cxn>
                        <a:cxn ang="0">
                          <a:pos x="1330" y="16"/>
                        </a:cxn>
                        <a:cxn ang="0">
                          <a:pos x="1250" y="34"/>
                        </a:cxn>
                      </a:cxnLst>
                      <a:rect l="0" t="0" r="r" b="b"/>
                      <a:pathLst>
                        <a:path w="1464" h="756">
                          <a:moveTo>
                            <a:pt x="1250" y="34"/>
                          </a:moveTo>
                          <a:lnTo>
                            <a:pt x="1218" y="0"/>
                          </a:lnTo>
                          <a:lnTo>
                            <a:pt x="968" y="98"/>
                          </a:lnTo>
                          <a:lnTo>
                            <a:pt x="906" y="108"/>
                          </a:lnTo>
                          <a:lnTo>
                            <a:pt x="906" y="108"/>
                          </a:lnTo>
                          <a:lnTo>
                            <a:pt x="900" y="112"/>
                          </a:lnTo>
                          <a:lnTo>
                            <a:pt x="902" y="108"/>
                          </a:lnTo>
                          <a:lnTo>
                            <a:pt x="554" y="166"/>
                          </a:lnTo>
                          <a:lnTo>
                            <a:pt x="348" y="186"/>
                          </a:lnTo>
                          <a:lnTo>
                            <a:pt x="378" y="92"/>
                          </a:lnTo>
                          <a:lnTo>
                            <a:pt x="374" y="92"/>
                          </a:lnTo>
                          <a:lnTo>
                            <a:pt x="270" y="410"/>
                          </a:lnTo>
                          <a:lnTo>
                            <a:pt x="280" y="450"/>
                          </a:lnTo>
                          <a:lnTo>
                            <a:pt x="0" y="470"/>
                          </a:lnTo>
                          <a:lnTo>
                            <a:pt x="0" y="474"/>
                          </a:lnTo>
                          <a:lnTo>
                            <a:pt x="280" y="454"/>
                          </a:lnTo>
                          <a:lnTo>
                            <a:pt x="310" y="544"/>
                          </a:lnTo>
                          <a:lnTo>
                            <a:pt x="276" y="694"/>
                          </a:lnTo>
                          <a:lnTo>
                            <a:pt x="448" y="684"/>
                          </a:lnTo>
                          <a:lnTo>
                            <a:pt x="486" y="756"/>
                          </a:lnTo>
                          <a:lnTo>
                            <a:pt x="490" y="756"/>
                          </a:lnTo>
                          <a:lnTo>
                            <a:pt x="452" y="678"/>
                          </a:lnTo>
                          <a:lnTo>
                            <a:pt x="280" y="692"/>
                          </a:lnTo>
                          <a:lnTo>
                            <a:pt x="312" y="542"/>
                          </a:lnTo>
                          <a:lnTo>
                            <a:pt x="274" y="410"/>
                          </a:lnTo>
                          <a:lnTo>
                            <a:pt x="348" y="192"/>
                          </a:lnTo>
                          <a:lnTo>
                            <a:pt x="552" y="170"/>
                          </a:lnTo>
                          <a:lnTo>
                            <a:pt x="780" y="134"/>
                          </a:lnTo>
                          <a:lnTo>
                            <a:pt x="780" y="132"/>
                          </a:lnTo>
                          <a:lnTo>
                            <a:pt x="786" y="130"/>
                          </a:lnTo>
                          <a:lnTo>
                            <a:pt x="786" y="132"/>
                          </a:lnTo>
                          <a:lnTo>
                            <a:pt x="968" y="102"/>
                          </a:lnTo>
                          <a:lnTo>
                            <a:pt x="1218" y="6"/>
                          </a:lnTo>
                          <a:lnTo>
                            <a:pt x="1248" y="38"/>
                          </a:lnTo>
                          <a:lnTo>
                            <a:pt x="1330" y="22"/>
                          </a:lnTo>
                          <a:lnTo>
                            <a:pt x="1462" y="110"/>
                          </a:lnTo>
                          <a:lnTo>
                            <a:pt x="1464" y="104"/>
                          </a:lnTo>
                          <a:lnTo>
                            <a:pt x="1330" y="16"/>
                          </a:lnTo>
                          <a:lnTo>
                            <a:pt x="1250" y="3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4" name="Rectangle 2934"/>
                    <p:cNvSpPr>
                      <a:spLocks noChangeArrowheads="1"/>
                    </p:cNvSpPr>
                    <p:nvPr/>
                  </p:nvSpPr>
                  <p:spPr bwMode="auto">
                    <a:xfrm>
                      <a:off x="3410" y="2759"/>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45" name="Freeform 2935"/>
                    <p:cNvSpPr>
                      <a:spLocks/>
                    </p:cNvSpPr>
                    <p:nvPr/>
                  </p:nvSpPr>
                  <p:spPr bwMode="auto">
                    <a:xfrm>
                      <a:off x="4318" y="2393"/>
                      <a:ext cx="6" cy="4"/>
                    </a:xfrm>
                    <a:custGeom>
                      <a:avLst/>
                      <a:gdLst/>
                      <a:ahLst/>
                      <a:cxnLst>
                        <a:cxn ang="0">
                          <a:pos x="0" y="4"/>
                        </a:cxn>
                        <a:cxn ang="0">
                          <a:pos x="6" y="0"/>
                        </a:cxn>
                        <a:cxn ang="0">
                          <a:pos x="6" y="0"/>
                        </a:cxn>
                        <a:cxn ang="0">
                          <a:pos x="2" y="0"/>
                        </a:cxn>
                        <a:cxn ang="0">
                          <a:pos x="0" y="4"/>
                        </a:cxn>
                      </a:cxnLst>
                      <a:rect l="0" t="0" r="r" b="b"/>
                      <a:pathLst>
                        <a:path w="6" h="4">
                          <a:moveTo>
                            <a:pt x="0" y="4"/>
                          </a:moveTo>
                          <a:lnTo>
                            <a:pt x="6" y="0"/>
                          </a:lnTo>
                          <a:lnTo>
                            <a:pt x="6" y="0"/>
                          </a:lnTo>
                          <a:lnTo>
                            <a:pt x="2"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6" name="Freeform 2936"/>
                    <p:cNvSpPr>
                      <a:spLocks/>
                    </p:cNvSpPr>
                    <p:nvPr/>
                  </p:nvSpPr>
                  <p:spPr bwMode="auto">
                    <a:xfrm>
                      <a:off x="3410" y="2755"/>
                      <a:ext cx="8" cy="4"/>
                    </a:xfrm>
                    <a:custGeom>
                      <a:avLst/>
                      <a:gdLst/>
                      <a:ahLst/>
                      <a:cxnLst>
                        <a:cxn ang="0">
                          <a:pos x="0" y="4"/>
                        </a:cxn>
                        <a:cxn ang="0">
                          <a:pos x="0" y="4"/>
                        </a:cxn>
                        <a:cxn ang="0">
                          <a:pos x="8" y="4"/>
                        </a:cxn>
                        <a:cxn ang="0">
                          <a:pos x="8" y="0"/>
                        </a:cxn>
                        <a:cxn ang="0">
                          <a:pos x="0" y="0"/>
                        </a:cxn>
                        <a:cxn ang="0">
                          <a:pos x="0" y="4"/>
                        </a:cxn>
                      </a:cxnLst>
                      <a:rect l="0" t="0" r="r" b="b"/>
                      <a:pathLst>
                        <a:path w="8" h="4">
                          <a:moveTo>
                            <a:pt x="0" y="4"/>
                          </a:moveTo>
                          <a:lnTo>
                            <a:pt x="0" y="4"/>
                          </a:lnTo>
                          <a:lnTo>
                            <a:pt x="8" y="4"/>
                          </a:lnTo>
                          <a:lnTo>
                            <a:pt x="8" y="0"/>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7" name="Rectangle 2937"/>
                    <p:cNvSpPr>
                      <a:spLocks noChangeArrowheads="1"/>
                    </p:cNvSpPr>
                    <p:nvPr/>
                  </p:nvSpPr>
                  <p:spPr bwMode="auto">
                    <a:xfrm>
                      <a:off x="3792" y="2375"/>
                      <a:ext cx="4"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48" name="Freeform 2938"/>
                    <p:cNvSpPr>
                      <a:spLocks/>
                    </p:cNvSpPr>
                    <p:nvPr/>
                  </p:nvSpPr>
                  <p:spPr bwMode="auto">
                    <a:xfrm>
                      <a:off x="4106" y="2997"/>
                      <a:ext cx="6" cy="4"/>
                    </a:xfrm>
                    <a:custGeom>
                      <a:avLst/>
                      <a:gdLst/>
                      <a:ahLst/>
                      <a:cxnLst>
                        <a:cxn ang="0">
                          <a:pos x="0" y="4"/>
                        </a:cxn>
                        <a:cxn ang="0">
                          <a:pos x="6" y="4"/>
                        </a:cxn>
                        <a:cxn ang="0">
                          <a:pos x="4" y="0"/>
                        </a:cxn>
                        <a:cxn ang="0">
                          <a:pos x="0" y="2"/>
                        </a:cxn>
                        <a:cxn ang="0">
                          <a:pos x="0" y="4"/>
                        </a:cxn>
                      </a:cxnLst>
                      <a:rect l="0" t="0" r="r" b="b"/>
                      <a:pathLst>
                        <a:path w="6" h="4">
                          <a:moveTo>
                            <a:pt x="0" y="4"/>
                          </a:moveTo>
                          <a:lnTo>
                            <a:pt x="6" y="4"/>
                          </a:lnTo>
                          <a:lnTo>
                            <a:pt x="4" y="0"/>
                          </a:lnTo>
                          <a:lnTo>
                            <a:pt x="0" y="2"/>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9" name="Freeform 2939"/>
                    <p:cNvSpPr>
                      <a:spLocks/>
                    </p:cNvSpPr>
                    <p:nvPr/>
                  </p:nvSpPr>
                  <p:spPr bwMode="auto">
                    <a:xfrm>
                      <a:off x="4062" y="2417"/>
                      <a:ext cx="668" cy="582"/>
                    </a:xfrm>
                    <a:custGeom>
                      <a:avLst/>
                      <a:gdLst/>
                      <a:ahLst/>
                      <a:cxnLst>
                        <a:cxn ang="0">
                          <a:pos x="278" y="474"/>
                        </a:cxn>
                        <a:cxn ang="0">
                          <a:pos x="280" y="486"/>
                        </a:cxn>
                        <a:cxn ang="0">
                          <a:pos x="302" y="516"/>
                        </a:cxn>
                        <a:cxn ang="0">
                          <a:pos x="562" y="474"/>
                        </a:cxn>
                        <a:cxn ang="0">
                          <a:pos x="604" y="488"/>
                        </a:cxn>
                        <a:cxn ang="0">
                          <a:pos x="604" y="438"/>
                        </a:cxn>
                        <a:cxn ang="0">
                          <a:pos x="668" y="438"/>
                        </a:cxn>
                        <a:cxn ang="0">
                          <a:pos x="668" y="430"/>
                        </a:cxn>
                        <a:cxn ang="0">
                          <a:pos x="598" y="432"/>
                        </a:cxn>
                        <a:cxn ang="0">
                          <a:pos x="598" y="480"/>
                        </a:cxn>
                        <a:cxn ang="0">
                          <a:pos x="564" y="468"/>
                        </a:cxn>
                        <a:cxn ang="0">
                          <a:pos x="302" y="510"/>
                        </a:cxn>
                        <a:cxn ang="0">
                          <a:pos x="284" y="486"/>
                        </a:cxn>
                        <a:cxn ang="0">
                          <a:pos x="262" y="330"/>
                        </a:cxn>
                        <a:cxn ang="0">
                          <a:pos x="142" y="0"/>
                        </a:cxn>
                        <a:cxn ang="0">
                          <a:pos x="136" y="2"/>
                        </a:cxn>
                        <a:cxn ang="0">
                          <a:pos x="260" y="332"/>
                        </a:cxn>
                        <a:cxn ang="0">
                          <a:pos x="278" y="468"/>
                        </a:cxn>
                        <a:cxn ang="0">
                          <a:pos x="0" y="492"/>
                        </a:cxn>
                        <a:cxn ang="0">
                          <a:pos x="44" y="582"/>
                        </a:cxn>
                        <a:cxn ang="0">
                          <a:pos x="48" y="580"/>
                        </a:cxn>
                        <a:cxn ang="0">
                          <a:pos x="4" y="494"/>
                        </a:cxn>
                        <a:cxn ang="0">
                          <a:pos x="278" y="474"/>
                        </a:cxn>
                      </a:cxnLst>
                      <a:rect l="0" t="0" r="r" b="b"/>
                      <a:pathLst>
                        <a:path w="668" h="582">
                          <a:moveTo>
                            <a:pt x="278" y="474"/>
                          </a:moveTo>
                          <a:lnTo>
                            <a:pt x="280" y="486"/>
                          </a:lnTo>
                          <a:lnTo>
                            <a:pt x="302" y="516"/>
                          </a:lnTo>
                          <a:lnTo>
                            <a:pt x="562" y="474"/>
                          </a:lnTo>
                          <a:lnTo>
                            <a:pt x="604" y="488"/>
                          </a:lnTo>
                          <a:lnTo>
                            <a:pt x="604" y="438"/>
                          </a:lnTo>
                          <a:lnTo>
                            <a:pt x="668" y="438"/>
                          </a:lnTo>
                          <a:lnTo>
                            <a:pt x="668" y="430"/>
                          </a:lnTo>
                          <a:lnTo>
                            <a:pt x="598" y="432"/>
                          </a:lnTo>
                          <a:lnTo>
                            <a:pt x="598" y="480"/>
                          </a:lnTo>
                          <a:lnTo>
                            <a:pt x="564" y="468"/>
                          </a:lnTo>
                          <a:lnTo>
                            <a:pt x="302" y="510"/>
                          </a:lnTo>
                          <a:lnTo>
                            <a:pt x="284" y="486"/>
                          </a:lnTo>
                          <a:lnTo>
                            <a:pt x="262" y="330"/>
                          </a:lnTo>
                          <a:lnTo>
                            <a:pt x="142" y="0"/>
                          </a:lnTo>
                          <a:lnTo>
                            <a:pt x="136" y="2"/>
                          </a:lnTo>
                          <a:lnTo>
                            <a:pt x="260" y="332"/>
                          </a:lnTo>
                          <a:lnTo>
                            <a:pt x="278" y="468"/>
                          </a:lnTo>
                          <a:lnTo>
                            <a:pt x="0" y="492"/>
                          </a:lnTo>
                          <a:lnTo>
                            <a:pt x="44" y="582"/>
                          </a:lnTo>
                          <a:lnTo>
                            <a:pt x="48" y="580"/>
                          </a:lnTo>
                          <a:lnTo>
                            <a:pt x="4" y="494"/>
                          </a:lnTo>
                          <a:lnTo>
                            <a:pt x="278" y="47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0" name="Freeform 2940"/>
                    <p:cNvSpPr>
                      <a:spLocks/>
                    </p:cNvSpPr>
                    <p:nvPr/>
                  </p:nvSpPr>
                  <p:spPr bwMode="auto">
                    <a:xfrm>
                      <a:off x="4198" y="2415"/>
                      <a:ext cx="6" cy="4"/>
                    </a:xfrm>
                    <a:custGeom>
                      <a:avLst/>
                      <a:gdLst/>
                      <a:ahLst/>
                      <a:cxnLst>
                        <a:cxn ang="0">
                          <a:pos x="6" y="0"/>
                        </a:cxn>
                        <a:cxn ang="0">
                          <a:pos x="0" y="2"/>
                        </a:cxn>
                        <a:cxn ang="0">
                          <a:pos x="0" y="4"/>
                        </a:cxn>
                        <a:cxn ang="0">
                          <a:pos x="6" y="2"/>
                        </a:cxn>
                        <a:cxn ang="0">
                          <a:pos x="6" y="0"/>
                        </a:cxn>
                      </a:cxnLst>
                      <a:rect l="0" t="0" r="r" b="b"/>
                      <a:pathLst>
                        <a:path w="6" h="4">
                          <a:moveTo>
                            <a:pt x="6" y="0"/>
                          </a:moveTo>
                          <a:lnTo>
                            <a:pt x="0" y="2"/>
                          </a:lnTo>
                          <a:lnTo>
                            <a:pt x="0" y="4"/>
                          </a:lnTo>
                          <a:lnTo>
                            <a:pt x="6" y="2"/>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1" name="Freeform 2941"/>
                    <p:cNvSpPr>
                      <a:spLocks/>
                    </p:cNvSpPr>
                    <p:nvPr/>
                  </p:nvSpPr>
                  <p:spPr bwMode="auto">
                    <a:xfrm>
                      <a:off x="4750" y="2669"/>
                      <a:ext cx="4" cy="6"/>
                    </a:xfrm>
                    <a:custGeom>
                      <a:avLst/>
                      <a:gdLst/>
                      <a:ahLst/>
                      <a:cxnLst>
                        <a:cxn ang="0">
                          <a:pos x="2" y="6"/>
                        </a:cxn>
                        <a:cxn ang="0">
                          <a:pos x="4" y="2"/>
                        </a:cxn>
                        <a:cxn ang="0">
                          <a:pos x="2" y="0"/>
                        </a:cxn>
                        <a:cxn ang="0">
                          <a:pos x="0" y="2"/>
                        </a:cxn>
                        <a:cxn ang="0">
                          <a:pos x="2" y="6"/>
                        </a:cxn>
                      </a:cxnLst>
                      <a:rect l="0" t="0" r="r" b="b"/>
                      <a:pathLst>
                        <a:path w="4" h="6">
                          <a:moveTo>
                            <a:pt x="2" y="6"/>
                          </a:moveTo>
                          <a:lnTo>
                            <a:pt x="4" y="2"/>
                          </a:lnTo>
                          <a:lnTo>
                            <a:pt x="2" y="0"/>
                          </a:lnTo>
                          <a:lnTo>
                            <a:pt x="0" y="2"/>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2" name="Freeform 2942"/>
                    <p:cNvSpPr>
                      <a:spLocks/>
                    </p:cNvSpPr>
                    <p:nvPr/>
                  </p:nvSpPr>
                  <p:spPr bwMode="auto">
                    <a:xfrm>
                      <a:off x="4436" y="2359"/>
                      <a:ext cx="316" cy="312"/>
                    </a:xfrm>
                    <a:custGeom>
                      <a:avLst/>
                      <a:gdLst/>
                      <a:ahLst/>
                      <a:cxnLst>
                        <a:cxn ang="0">
                          <a:pos x="54" y="50"/>
                        </a:cxn>
                        <a:cxn ang="0">
                          <a:pos x="6" y="54"/>
                        </a:cxn>
                        <a:cxn ang="0">
                          <a:pos x="28" y="0"/>
                        </a:cxn>
                        <a:cxn ang="0">
                          <a:pos x="22" y="2"/>
                        </a:cxn>
                        <a:cxn ang="0">
                          <a:pos x="0" y="56"/>
                        </a:cxn>
                        <a:cxn ang="0">
                          <a:pos x="52" y="54"/>
                        </a:cxn>
                        <a:cxn ang="0">
                          <a:pos x="52" y="88"/>
                        </a:cxn>
                        <a:cxn ang="0">
                          <a:pos x="314" y="312"/>
                        </a:cxn>
                        <a:cxn ang="0">
                          <a:pos x="316" y="310"/>
                        </a:cxn>
                        <a:cxn ang="0">
                          <a:pos x="54" y="86"/>
                        </a:cxn>
                        <a:cxn ang="0">
                          <a:pos x="54" y="50"/>
                        </a:cxn>
                      </a:cxnLst>
                      <a:rect l="0" t="0" r="r" b="b"/>
                      <a:pathLst>
                        <a:path w="316" h="312">
                          <a:moveTo>
                            <a:pt x="54" y="50"/>
                          </a:moveTo>
                          <a:lnTo>
                            <a:pt x="6" y="54"/>
                          </a:lnTo>
                          <a:lnTo>
                            <a:pt x="28" y="0"/>
                          </a:lnTo>
                          <a:lnTo>
                            <a:pt x="22" y="2"/>
                          </a:lnTo>
                          <a:lnTo>
                            <a:pt x="0" y="56"/>
                          </a:lnTo>
                          <a:lnTo>
                            <a:pt x="52" y="54"/>
                          </a:lnTo>
                          <a:lnTo>
                            <a:pt x="52" y="88"/>
                          </a:lnTo>
                          <a:lnTo>
                            <a:pt x="314" y="312"/>
                          </a:lnTo>
                          <a:lnTo>
                            <a:pt x="316" y="310"/>
                          </a:lnTo>
                          <a:lnTo>
                            <a:pt x="54" y="86"/>
                          </a:lnTo>
                          <a:lnTo>
                            <a:pt x="54" y="5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3" name="Freeform 2943"/>
                    <p:cNvSpPr>
                      <a:spLocks/>
                    </p:cNvSpPr>
                    <p:nvPr/>
                  </p:nvSpPr>
                  <p:spPr bwMode="auto">
                    <a:xfrm>
                      <a:off x="4258" y="1551"/>
                      <a:ext cx="12" cy="4"/>
                    </a:xfrm>
                    <a:custGeom>
                      <a:avLst/>
                      <a:gdLst/>
                      <a:ahLst/>
                      <a:cxnLst>
                        <a:cxn ang="0">
                          <a:pos x="12" y="2"/>
                        </a:cxn>
                        <a:cxn ang="0">
                          <a:pos x="6" y="0"/>
                        </a:cxn>
                        <a:cxn ang="0">
                          <a:pos x="0" y="2"/>
                        </a:cxn>
                        <a:cxn ang="0">
                          <a:pos x="6" y="4"/>
                        </a:cxn>
                        <a:cxn ang="0">
                          <a:pos x="12" y="2"/>
                        </a:cxn>
                      </a:cxnLst>
                      <a:rect l="0" t="0" r="r" b="b"/>
                      <a:pathLst>
                        <a:path w="12" h="4">
                          <a:moveTo>
                            <a:pt x="12" y="2"/>
                          </a:moveTo>
                          <a:lnTo>
                            <a:pt x="6" y="0"/>
                          </a:lnTo>
                          <a:lnTo>
                            <a:pt x="0" y="2"/>
                          </a:lnTo>
                          <a:lnTo>
                            <a:pt x="6" y="4"/>
                          </a:lnTo>
                          <a:lnTo>
                            <a:pt x="1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4" name="Freeform 2944"/>
                    <p:cNvSpPr>
                      <a:spLocks/>
                    </p:cNvSpPr>
                    <p:nvPr/>
                  </p:nvSpPr>
                  <p:spPr bwMode="auto">
                    <a:xfrm>
                      <a:off x="3924" y="1599"/>
                      <a:ext cx="8" cy="6"/>
                    </a:xfrm>
                    <a:custGeom>
                      <a:avLst/>
                      <a:gdLst/>
                      <a:ahLst/>
                      <a:cxnLst>
                        <a:cxn ang="0">
                          <a:pos x="6" y="0"/>
                        </a:cxn>
                        <a:cxn ang="0">
                          <a:pos x="0" y="6"/>
                        </a:cxn>
                        <a:cxn ang="0">
                          <a:pos x="2" y="6"/>
                        </a:cxn>
                        <a:cxn ang="0">
                          <a:pos x="8" y="0"/>
                        </a:cxn>
                        <a:cxn ang="0">
                          <a:pos x="6" y="0"/>
                        </a:cxn>
                      </a:cxnLst>
                      <a:rect l="0" t="0" r="r" b="b"/>
                      <a:pathLst>
                        <a:path w="8" h="6">
                          <a:moveTo>
                            <a:pt x="6" y="0"/>
                          </a:moveTo>
                          <a:lnTo>
                            <a:pt x="0" y="6"/>
                          </a:lnTo>
                          <a:lnTo>
                            <a:pt x="2" y="6"/>
                          </a:lnTo>
                          <a:lnTo>
                            <a:pt x="8" y="0"/>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5" name="Freeform 2945"/>
                    <p:cNvSpPr>
                      <a:spLocks/>
                    </p:cNvSpPr>
                    <p:nvPr/>
                  </p:nvSpPr>
                  <p:spPr bwMode="auto">
                    <a:xfrm>
                      <a:off x="3926" y="1553"/>
                      <a:ext cx="338" cy="342"/>
                    </a:xfrm>
                    <a:custGeom>
                      <a:avLst/>
                      <a:gdLst/>
                      <a:ahLst/>
                      <a:cxnLst>
                        <a:cxn ang="0">
                          <a:pos x="258" y="342"/>
                        </a:cxn>
                        <a:cxn ang="0">
                          <a:pos x="258" y="340"/>
                        </a:cxn>
                        <a:cxn ang="0">
                          <a:pos x="262" y="340"/>
                        </a:cxn>
                        <a:cxn ang="0">
                          <a:pos x="196" y="46"/>
                        </a:cxn>
                        <a:cxn ang="0">
                          <a:pos x="338" y="2"/>
                        </a:cxn>
                        <a:cxn ang="0">
                          <a:pos x="332" y="0"/>
                        </a:cxn>
                        <a:cxn ang="0">
                          <a:pos x="194" y="42"/>
                        </a:cxn>
                        <a:cxn ang="0">
                          <a:pos x="6" y="46"/>
                        </a:cxn>
                        <a:cxn ang="0">
                          <a:pos x="0" y="52"/>
                        </a:cxn>
                        <a:cxn ang="0">
                          <a:pos x="190" y="46"/>
                        </a:cxn>
                        <a:cxn ang="0">
                          <a:pos x="258" y="342"/>
                        </a:cxn>
                      </a:cxnLst>
                      <a:rect l="0" t="0" r="r" b="b"/>
                      <a:pathLst>
                        <a:path w="338" h="342">
                          <a:moveTo>
                            <a:pt x="258" y="342"/>
                          </a:moveTo>
                          <a:lnTo>
                            <a:pt x="258" y="340"/>
                          </a:lnTo>
                          <a:lnTo>
                            <a:pt x="262" y="340"/>
                          </a:lnTo>
                          <a:lnTo>
                            <a:pt x="196" y="46"/>
                          </a:lnTo>
                          <a:lnTo>
                            <a:pt x="338" y="2"/>
                          </a:lnTo>
                          <a:lnTo>
                            <a:pt x="332" y="0"/>
                          </a:lnTo>
                          <a:lnTo>
                            <a:pt x="194" y="42"/>
                          </a:lnTo>
                          <a:lnTo>
                            <a:pt x="6" y="46"/>
                          </a:lnTo>
                          <a:lnTo>
                            <a:pt x="0" y="52"/>
                          </a:lnTo>
                          <a:lnTo>
                            <a:pt x="190" y="46"/>
                          </a:lnTo>
                          <a:lnTo>
                            <a:pt x="258" y="3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6" name="Freeform 2946"/>
                    <p:cNvSpPr>
                      <a:spLocks/>
                    </p:cNvSpPr>
                    <p:nvPr/>
                  </p:nvSpPr>
                  <p:spPr bwMode="auto">
                    <a:xfrm>
                      <a:off x="3914" y="1897"/>
                      <a:ext cx="278" cy="234"/>
                    </a:xfrm>
                    <a:custGeom>
                      <a:avLst/>
                      <a:gdLst/>
                      <a:ahLst/>
                      <a:cxnLst>
                        <a:cxn ang="0">
                          <a:pos x="274" y="12"/>
                        </a:cxn>
                        <a:cxn ang="0">
                          <a:pos x="236" y="52"/>
                        </a:cxn>
                        <a:cxn ang="0">
                          <a:pos x="186" y="160"/>
                        </a:cxn>
                        <a:cxn ang="0">
                          <a:pos x="158" y="146"/>
                        </a:cxn>
                        <a:cxn ang="0">
                          <a:pos x="78" y="200"/>
                        </a:cxn>
                        <a:cxn ang="0">
                          <a:pos x="54" y="186"/>
                        </a:cxn>
                        <a:cxn ang="0">
                          <a:pos x="0" y="230"/>
                        </a:cxn>
                        <a:cxn ang="0">
                          <a:pos x="0" y="234"/>
                        </a:cxn>
                        <a:cxn ang="0">
                          <a:pos x="54" y="190"/>
                        </a:cxn>
                        <a:cxn ang="0">
                          <a:pos x="78" y="206"/>
                        </a:cxn>
                        <a:cxn ang="0">
                          <a:pos x="158" y="150"/>
                        </a:cxn>
                        <a:cxn ang="0">
                          <a:pos x="188" y="164"/>
                        </a:cxn>
                        <a:cxn ang="0">
                          <a:pos x="238" y="54"/>
                        </a:cxn>
                        <a:cxn ang="0">
                          <a:pos x="278" y="14"/>
                        </a:cxn>
                        <a:cxn ang="0">
                          <a:pos x="274" y="2"/>
                        </a:cxn>
                        <a:cxn ang="0">
                          <a:pos x="270" y="0"/>
                        </a:cxn>
                        <a:cxn ang="0">
                          <a:pos x="274" y="12"/>
                        </a:cxn>
                      </a:cxnLst>
                      <a:rect l="0" t="0" r="r" b="b"/>
                      <a:pathLst>
                        <a:path w="278" h="234">
                          <a:moveTo>
                            <a:pt x="274" y="12"/>
                          </a:moveTo>
                          <a:lnTo>
                            <a:pt x="236" y="52"/>
                          </a:lnTo>
                          <a:lnTo>
                            <a:pt x="186" y="160"/>
                          </a:lnTo>
                          <a:lnTo>
                            <a:pt x="158" y="146"/>
                          </a:lnTo>
                          <a:lnTo>
                            <a:pt x="78" y="200"/>
                          </a:lnTo>
                          <a:lnTo>
                            <a:pt x="54" y="186"/>
                          </a:lnTo>
                          <a:lnTo>
                            <a:pt x="0" y="230"/>
                          </a:lnTo>
                          <a:lnTo>
                            <a:pt x="0" y="234"/>
                          </a:lnTo>
                          <a:lnTo>
                            <a:pt x="54" y="190"/>
                          </a:lnTo>
                          <a:lnTo>
                            <a:pt x="78" y="206"/>
                          </a:lnTo>
                          <a:lnTo>
                            <a:pt x="158" y="150"/>
                          </a:lnTo>
                          <a:lnTo>
                            <a:pt x="188" y="164"/>
                          </a:lnTo>
                          <a:lnTo>
                            <a:pt x="238" y="54"/>
                          </a:lnTo>
                          <a:lnTo>
                            <a:pt x="278" y="14"/>
                          </a:lnTo>
                          <a:lnTo>
                            <a:pt x="274" y="2"/>
                          </a:lnTo>
                          <a:lnTo>
                            <a:pt x="270" y="0"/>
                          </a:lnTo>
                          <a:lnTo>
                            <a:pt x="274" y="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7" name="Freeform 2947"/>
                    <p:cNvSpPr>
                      <a:spLocks/>
                    </p:cNvSpPr>
                    <p:nvPr/>
                  </p:nvSpPr>
                  <p:spPr bwMode="auto">
                    <a:xfrm>
                      <a:off x="4808" y="1695"/>
                      <a:ext cx="2" cy="2"/>
                    </a:xfrm>
                    <a:custGeom>
                      <a:avLst/>
                      <a:gdLst/>
                      <a:ahLst/>
                      <a:cxnLst>
                        <a:cxn ang="0">
                          <a:pos x="0" y="0"/>
                        </a:cxn>
                        <a:cxn ang="0">
                          <a:pos x="0" y="2"/>
                        </a:cxn>
                        <a:cxn ang="0">
                          <a:pos x="2" y="2"/>
                        </a:cxn>
                        <a:cxn ang="0">
                          <a:pos x="0" y="0"/>
                        </a:cxn>
                      </a:cxnLst>
                      <a:rect l="0" t="0" r="r" b="b"/>
                      <a:pathLst>
                        <a:path w="2" h="2">
                          <a:moveTo>
                            <a:pt x="0" y="0"/>
                          </a:moveTo>
                          <a:lnTo>
                            <a:pt x="0" y="2"/>
                          </a:lnTo>
                          <a:lnTo>
                            <a:pt x="2" y="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8" name="Freeform 2948"/>
                    <p:cNvSpPr>
                      <a:spLocks/>
                    </p:cNvSpPr>
                    <p:nvPr/>
                  </p:nvSpPr>
                  <p:spPr bwMode="auto">
                    <a:xfrm>
                      <a:off x="4184" y="1895"/>
                      <a:ext cx="1" cy="2"/>
                    </a:xfrm>
                    <a:custGeom>
                      <a:avLst/>
                      <a:gdLst/>
                      <a:ahLst/>
                      <a:cxnLst>
                        <a:cxn ang="0">
                          <a:pos x="0" y="2"/>
                        </a:cxn>
                        <a:cxn ang="0">
                          <a:pos x="0" y="2"/>
                        </a:cxn>
                        <a:cxn ang="0">
                          <a:pos x="0" y="0"/>
                        </a:cxn>
                        <a:cxn ang="0">
                          <a:pos x="0" y="2"/>
                        </a:cxn>
                      </a:cxnLst>
                      <a:rect l="0" t="0" r="r" b="b"/>
                      <a:pathLst>
                        <a:path h="2">
                          <a:moveTo>
                            <a:pt x="0" y="2"/>
                          </a:moveTo>
                          <a:lnTo>
                            <a:pt x="0" y="2"/>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9" name="Freeform 2949"/>
                    <p:cNvSpPr>
                      <a:spLocks/>
                    </p:cNvSpPr>
                    <p:nvPr/>
                  </p:nvSpPr>
                  <p:spPr bwMode="auto">
                    <a:xfrm>
                      <a:off x="4188" y="1469"/>
                      <a:ext cx="336" cy="534"/>
                    </a:xfrm>
                    <a:custGeom>
                      <a:avLst/>
                      <a:gdLst/>
                      <a:ahLst/>
                      <a:cxnLst>
                        <a:cxn ang="0">
                          <a:pos x="106" y="466"/>
                        </a:cxn>
                        <a:cxn ang="0">
                          <a:pos x="196" y="454"/>
                        </a:cxn>
                        <a:cxn ang="0">
                          <a:pos x="220" y="470"/>
                        </a:cxn>
                        <a:cxn ang="0">
                          <a:pos x="234" y="512"/>
                        </a:cxn>
                        <a:cxn ang="0">
                          <a:pos x="286" y="534"/>
                        </a:cxn>
                        <a:cxn ang="0">
                          <a:pos x="288" y="532"/>
                        </a:cxn>
                        <a:cxn ang="0">
                          <a:pos x="236" y="510"/>
                        </a:cxn>
                        <a:cxn ang="0">
                          <a:pos x="226" y="474"/>
                        </a:cxn>
                        <a:cxn ang="0">
                          <a:pos x="232" y="480"/>
                        </a:cxn>
                        <a:cxn ang="0">
                          <a:pos x="290" y="348"/>
                        </a:cxn>
                        <a:cxn ang="0">
                          <a:pos x="324" y="288"/>
                        </a:cxn>
                        <a:cxn ang="0">
                          <a:pos x="334" y="210"/>
                        </a:cxn>
                        <a:cxn ang="0">
                          <a:pos x="334" y="208"/>
                        </a:cxn>
                        <a:cxn ang="0">
                          <a:pos x="334" y="208"/>
                        </a:cxn>
                        <a:cxn ang="0">
                          <a:pos x="336" y="200"/>
                        </a:cxn>
                        <a:cxn ang="0">
                          <a:pos x="262" y="0"/>
                        </a:cxn>
                        <a:cxn ang="0">
                          <a:pos x="260" y="6"/>
                        </a:cxn>
                        <a:cxn ang="0">
                          <a:pos x="330" y="202"/>
                        </a:cxn>
                        <a:cxn ang="0">
                          <a:pos x="320" y="286"/>
                        </a:cxn>
                        <a:cxn ang="0">
                          <a:pos x="288" y="346"/>
                        </a:cxn>
                        <a:cxn ang="0">
                          <a:pos x="232" y="470"/>
                        </a:cxn>
                        <a:cxn ang="0">
                          <a:pos x="198" y="450"/>
                        </a:cxn>
                        <a:cxn ang="0">
                          <a:pos x="106" y="462"/>
                        </a:cxn>
                        <a:cxn ang="0">
                          <a:pos x="0" y="424"/>
                        </a:cxn>
                        <a:cxn ang="0">
                          <a:pos x="0" y="430"/>
                        </a:cxn>
                        <a:cxn ang="0">
                          <a:pos x="106" y="466"/>
                        </a:cxn>
                      </a:cxnLst>
                      <a:rect l="0" t="0" r="r" b="b"/>
                      <a:pathLst>
                        <a:path w="336" h="534">
                          <a:moveTo>
                            <a:pt x="106" y="466"/>
                          </a:moveTo>
                          <a:lnTo>
                            <a:pt x="196" y="454"/>
                          </a:lnTo>
                          <a:lnTo>
                            <a:pt x="220" y="470"/>
                          </a:lnTo>
                          <a:lnTo>
                            <a:pt x="234" y="512"/>
                          </a:lnTo>
                          <a:lnTo>
                            <a:pt x="286" y="534"/>
                          </a:lnTo>
                          <a:lnTo>
                            <a:pt x="288" y="532"/>
                          </a:lnTo>
                          <a:lnTo>
                            <a:pt x="236" y="510"/>
                          </a:lnTo>
                          <a:lnTo>
                            <a:pt x="226" y="474"/>
                          </a:lnTo>
                          <a:lnTo>
                            <a:pt x="232" y="480"/>
                          </a:lnTo>
                          <a:lnTo>
                            <a:pt x="290" y="348"/>
                          </a:lnTo>
                          <a:lnTo>
                            <a:pt x="324" y="288"/>
                          </a:lnTo>
                          <a:lnTo>
                            <a:pt x="334" y="210"/>
                          </a:lnTo>
                          <a:lnTo>
                            <a:pt x="334" y="208"/>
                          </a:lnTo>
                          <a:lnTo>
                            <a:pt x="334" y="208"/>
                          </a:lnTo>
                          <a:lnTo>
                            <a:pt x="336" y="200"/>
                          </a:lnTo>
                          <a:lnTo>
                            <a:pt x="262" y="0"/>
                          </a:lnTo>
                          <a:lnTo>
                            <a:pt x="260" y="6"/>
                          </a:lnTo>
                          <a:lnTo>
                            <a:pt x="330" y="202"/>
                          </a:lnTo>
                          <a:lnTo>
                            <a:pt x="320" y="286"/>
                          </a:lnTo>
                          <a:lnTo>
                            <a:pt x="288" y="346"/>
                          </a:lnTo>
                          <a:lnTo>
                            <a:pt x="232" y="470"/>
                          </a:lnTo>
                          <a:lnTo>
                            <a:pt x="198" y="450"/>
                          </a:lnTo>
                          <a:lnTo>
                            <a:pt x="106" y="462"/>
                          </a:lnTo>
                          <a:lnTo>
                            <a:pt x="0" y="424"/>
                          </a:lnTo>
                          <a:lnTo>
                            <a:pt x="0" y="430"/>
                          </a:lnTo>
                          <a:lnTo>
                            <a:pt x="106" y="46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0" name="Freeform 2950"/>
                    <p:cNvSpPr>
                      <a:spLocks/>
                    </p:cNvSpPr>
                    <p:nvPr/>
                  </p:nvSpPr>
                  <p:spPr bwMode="auto">
                    <a:xfrm>
                      <a:off x="4478" y="1699"/>
                      <a:ext cx="330" cy="340"/>
                    </a:xfrm>
                    <a:custGeom>
                      <a:avLst/>
                      <a:gdLst/>
                      <a:ahLst/>
                      <a:cxnLst>
                        <a:cxn ang="0">
                          <a:pos x="328" y="0"/>
                        </a:cxn>
                        <a:cxn ang="0">
                          <a:pos x="312" y="22"/>
                        </a:cxn>
                        <a:cxn ang="0">
                          <a:pos x="272" y="22"/>
                        </a:cxn>
                        <a:cxn ang="0">
                          <a:pos x="230" y="84"/>
                        </a:cxn>
                        <a:cxn ang="0">
                          <a:pos x="202" y="154"/>
                        </a:cxn>
                        <a:cxn ang="0">
                          <a:pos x="172" y="130"/>
                        </a:cxn>
                        <a:cxn ang="0">
                          <a:pos x="142" y="294"/>
                        </a:cxn>
                        <a:cxn ang="0">
                          <a:pos x="72" y="336"/>
                        </a:cxn>
                        <a:cxn ang="0">
                          <a:pos x="0" y="304"/>
                        </a:cxn>
                        <a:cxn ang="0">
                          <a:pos x="0" y="304"/>
                        </a:cxn>
                        <a:cxn ang="0">
                          <a:pos x="0" y="306"/>
                        </a:cxn>
                        <a:cxn ang="0">
                          <a:pos x="72" y="340"/>
                        </a:cxn>
                        <a:cxn ang="0">
                          <a:pos x="144" y="296"/>
                        </a:cxn>
                        <a:cxn ang="0">
                          <a:pos x="174" y="132"/>
                        </a:cxn>
                        <a:cxn ang="0">
                          <a:pos x="202" y="158"/>
                        </a:cxn>
                        <a:cxn ang="0">
                          <a:pos x="232" y="84"/>
                        </a:cxn>
                        <a:cxn ang="0">
                          <a:pos x="274" y="26"/>
                        </a:cxn>
                        <a:cxn ang="0">
                          <a:pos x="312" y="26"/>
                        </a:cxn>
                        <a:cxn ang="0">
                          <a:pos x="330" y="0"/>
                        </a:cxn>
                        <a:cxn ang="0">
                          <a:pos x="330" y="0"/>
                        </a:cxn>
                        <a:cxn ang="0">
                          <a:pos x="328" y="0"/>
                        </a:cxn>
                      </a:cxnLst>
                      <a:rect l="0" t="0" r="r" b="b"/>
                      <a:pathLst>
                        <a:path w="330" h="340">
                          <a:moveTo>
                            <a:pt x="328" y="0"/>
                          </a:moveTo>
                          <a:lnTo>
                            <a:pt x="312" y="22"/>
                          </a:lnTo>
                          <a:lnTo>
                            <a:pt x="272" y="22"/>
                          </a:lnTo>
                          <a:lnTo>
                            <a:pt x="230" y="84"/>
                          </a:lnTo>
                          <a:lnTo>
                            <a:pt x="202" y="154"/>
                          </a:lnTo>
                          <a:lnTo>
                            <a:pt x="172" y="130"/>
                          </a:lnTo>
                          <a:lnTo>
                            <a:pt x="142" y="294"/>
                          </a:lnTo>
                          <a:lnTo>
                            <a:pt x="72" y="336"/>
                          </a:lnTo>
                          <a:lnTo>
                            <a:pt x="0" y="304"/>
                          </a:lnTo>
                          <a:lnTo>
                            <a:pt x="0" y="304"/>
                          </a:lnTo>
                          <a:lnTo>
                            <a:pt x="0" y="306"/>
                          </a:lnTo>
                          <a:lnTo>
                            <a:pt x="72" y="340"/>
                          </a:lnTo>
                          <a:lnTo>
                            <a:pt x="144" y="296"/>
                          </a:lnTo>
                          <a:lnTo>
                            <a:pt x="174" y="132"/>
                          </a:lnTo>
                          <a:lnTo>
                            <a:pt x="202" y="158"/>
                          </a:lnTo>
                          <a:lnTo>
                            <a:pt x="232" y="84"/>
                          </a:lnTo>
                          <a:lnTo>
                            <a:pt x="274" y="26"/>
                          </a:lnTo>
                          <a:lnTo>
                            <a:pt x="312" y="26"/>
                          </a:lnTo>
                          <a:lnTo>
                            <a:pt x="330" y="0"/>
                          </a:lnTo>
                          <a:lnTo>
                            <a:pt x="330" y="0"/>
                          </a:lnTo>
                          <a:lnTo>
                            <a:pt x="3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1" name="Freeform 2951"/>
                    <p:cNvSpPr>
                      <a:spLocks/>
                    </p:cNvSpPr>
                    <p:nvPr/>
                  </p:nvSpPr>
                  <p:spPr bwMode="auto">
                    <a:xfrm>
                      <a:off x="4474" y="2001"/>
                      <a:ext cx="4" cy="4"/>
                    </a:xfrm>
                    <a:custGeom>
                      <a:avLst/>
                      <a:gdLst/>
                      <a:ahLst/>
                      <a:cxnLst>
                        <a:cxn ang="0">
                          <a:pos x="4" y="2"/>
                        </a:cxn>
                        <a:cxn ang="0">
                          <a:pos x="2" y="0"/>
                        </a:cxn>
                        <a:cxn ang="0">
                          <a:pos x="0" y="2"/>
                        </a:cxn>
                        <a:cxn ang="0">
                          <a:pos x="4" y="4"/>
                        </a:cxn>
                        <a:cxn ang="0">
                          <a:pos x="4" y="2"/>
                        </a:cxn>
                        <a:cxn ang="0">
                          <a:pos x="4" y="2"/>
                        </a:cxn>
                      </a:cxnLst>
                      <a:rect l="0" t="0" r="r" b="b"/>
                      <a:pathLst>
                        <a:path w="4" h="4">
                          <a:moveTo>
                            <a:pt x="4" y="2"/>
                          </a:moveTo>
                          <a:lnTo>
                            <a:pt x="2" y="0"/>
                          </a:lnTo>
                          <a:lnTo>
                            <a:pt x="0" y="2"/>
                          </a:lnTo>
                          <a:lnTo>
                            <a:pt x="4" y="4"/>
                          </a:lnTo>
                          <a:lnTo>
                            <a:pt x="4" y="2"/>
                          </a:lnTo>
                          <a:lnTo>
                            <a:pt x="4"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2" name="Freeform 2952"/>
                    <p:cNvSpPr>
                      <a:spLocks/>
                    </p:cNvSpPr>
                    <p:nvPr/>
                  </p:nvSpPr>
                  <p:spPr bwMode="auto">
                    <a:xfrm>
                      <a:off x="4184" y="1893"/>
                      <a:ext cx="4" cy="6"/>
                    </a:xfrm>
                    <a:custGeom>
                      <a:avLst/>
                      <a:gdLst/>
                      <a:ahLst/>
                      <a:cxnLst>
                        <a:cxn ang="0">
                          <a:pos x="0" y="2"/>
                        </a:cxn>
                        <a:cxn ang="0">
                          <a:pos x="0" y="4"/>
                        </a:cxn>
                        <a:cxn ang="0">
                          <a:pos x="4" y="6"/>
                        </a:cxn>
                        <a:cxn ang="0">
                          <a:pos x="4" y="0"/>
                        </a:cxn>
                        <a:cxn ang="0">
                          <a:pos x="0" y="0"/>
                        </a:cxn>
                        <a:cxn ang="0">
                          <a:pos x="0" y="2"/>
                        </a:cxn>
                      </a:cxnLst>
                      <a:rect l="0" t="0" r="r" b="b"/>
                      <a:pathLst>
                        <a:path w="4" h="6">
                          <a:moveTo>
                            <a:pt x="0" y="2"/>
                          </a:moveTo>
                          <a:lnTo>
                            <a:pt x="0" y="4"/>
                          </a:lnTo>
                          <a:lnTo>
                            <a:pt x="4" y="6"/>
                          </a:lnTo>
                          <a:lnTo>
                            <a:pt x="4" y="0"/>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3" name="Freeform 2953"/>
                    <p:cNvSpPr>
                      <a:spLocks/>
                    </p:cNvSpPr>
                    <p:nvPr/>
                  </p:nvSpPr>
                  <p:spPr bwMode="auto">
                    <a:xfrm>
                      <a:off x="5064" y="1789"/>
                      <a:ext cx="4" cy="6"/>
                    </a:xfrm>
                    <a:custGeom>
                      <a:avLst/>
                      <a:gdLst/>
                      <a:ahLst/>
                      <a:cxnLst>
                        <a:cxn ang="0">
                          <a:pos x="4" y="6"/>
                        </a:cxn>
                        <a:cxn ang="0">
                          <a:pos x="4" y="0"/>
                        </a:cxn>
                        <a:cxn ang="0">
                          <a:pos x="2" y="2"/>
                        </a:cxn>
                        <a:cxn ang="0">
                          <a:pos x="0" y="6"/>
                        </a:cxn>
                        <a:cxn ang="0">
                          <a:pos x="4" y="6"/>
                        </a:cxn>
                      </a:cxnLst>
                      <a:rect l="0" t="0" r="r" b="b"/>
                      <a:pathLst>
                        <a:path w="4" h="6">
                          <a:moveTo>
                            <a:pt x="4" y="6"/>
                          </a:moveTo>
                          <a:lnTo>
                            <a:pt x="4" y="0"/>
                          </a:lnTo>
                          <a:lnTo>
                            <a:pt x="2" y="2"/>
                          </a:lnTo>
                          <a:lnTo>
                            <a:pt x="0" y="6"/>
                          </a:lnTo>
                          <a:lnTo>
                            <a:pt x="4"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4" name="Freeform 2954"/>
                    <p:cNvSpPr>
                      <a:spLocks/>
                    </p:cNvSpPr>
                    <p:nvPr/>
                  </p:nvSpPr>
                  <p:spPr bwMode="auto">
                    <a:xfrm>
                      <a:off x="4808" y="1697"/>
                      <a:ext cx="258" cy="118"/>
                    </a:xfrm>
                    <a:custGeom>
                      <a:avLst/>
                      <a:gdLst/>
                      <a:ahLst/>
                      <a:cxnLst>
                        <a:cxn ang="0">
                          <a:pos x="54" y="106"/>
                        </a:cxn>
                        <a:cxn ang="0">
                          <a:pos x="64" y="26"/>
                        </a:cxn>
                        <a:cxn ang="0">
                          <a:pos x="2" y="0"/>
                        </a:cxn>
                        <a:cxn ang="0">
                          <a:pos x="2" y="0"/>
                        </a:cxn>
                        <a:cxn ang="0">
                          <a:pos x="2" y="2"/>
                        </a:cxn>
                        <a:cxn ang="0">
                          <a:pos x="0" y="2"/>
                        </a:cxn>
                        <a:cxn ang="0">
                          <a:pos x="60" y="28"/>
                        </a:cxn>
                        <a:cxn ang="0">
                          <a:pos x="50" y="108"/>
                        </a:cxn>
                        <a:cxn ang="0">
                          <a:pos x="172" y="118"/>
                        </a:cxn>
                        <a:cxn ang="0">
                          <a:pos x="256" y="98"/>
                        </a:cxn>
                        <a:cxn ang="0">
                          <a:pos x="258" y="94"/>
                        </a:cxn>
                        <a:cxn ang="0">
                          <a:pos x="176" y="116"/>
                        </a:cxn>
                        <a:cxn ang="0">
                          <a:pos x="54" y="106"/>
                        </a:cxn>
                      </a:cxnLst>
                      <a:rect l="0" t="0" r="r" b="b"/>
                      <a:pathLst>
                        <a:path w="258" h="118">
                          <a:moveTo>
                            <a:pt x="54" y="106"/>
                          </a:moveTo>
                          <a:lnTo>
                            <a:pt x="64" y="26"/>
                          </a:lnTo>
                          <a:lnTo>
                            <a:pt x="2" y="0"/>
                          </a:lnTo>
                          <a:lnTo>
                            <a:pt x="2" y="0"/>
                          </a:lnTo>
                          <a:lnTo>
                            <a:pt x="2" y="2"/>
                          </a:lnTo>
                          <a:lnTo>
                            <a:pt x="0" y="2"/>
                          </a:lnTo>
                          <a:lnTo>
                            <a:pt x="60" y="28"/>
                          </a:lnTo>
                          <a:lnTo>
                            <a:pt x="50" y="108"/>
                          </a:lnTo>
                          <a:lnTo>
                            <a:pt x="172" y="118"/>
                          </a:lnTo>
                          <a:lnTo>
                            <a:pt x="256" y="98"/>
                          </a:lnTo>
                          <a:lnTo>
                            <a:pt x="258" y="94"/>
                          </a:lnTo>
                          <a:lnTo>
                            <a:pt x="176" y="116"/>
                          </a:lnTo>
                          <a:lnTo>
                            <a:pt x="54" y="10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5" name="Freeform 2955"/>
                    <p:cNvSpPr>
                      <a:spLocks/>
                    </p:cNvSpPr>
                    <p:nvPr/>
                  </p:nvSpPr>
                  <p:spPr bwMode="auto">
                    <a:xfrm>
                      <a:off x="4522" y="1673"/>
                      <a:ext cx="286" cy="72"/>
                    </a:xfrm>
                    <a:custGeom>
                      <a:avLst/>
                      <a:gdLst/>
                      <a:ahLst/>
                      <a:cxnLst>
                        <a:cxn ang="0">
                          <a:pos x="18" y="56"/>
                        </a:cxn>
                        <a:cxn ang="0">
                          <a:pos x="106" y="26"/>
                        </a:cxn>
                        <a:cxn ang="0">
                          <a:pos x="132" y="72"/>
                        </a:cxn>
                        <a:cxn ang="0">
                          <a:pos x="238" y="16"/>
                        </a:cxn>
                        <a:cxn ang="0">
                          <a:pos x="284" y="26"/>
                        </a:cxn>
                        <a:cxn ang="0">
                          <a:pos x="286" y="24"/>
                        </a:cxn>
                        <a:cxn ang="0">
                          <a:pos x="234" y="12"/>
                        </a:cxn>
                        <a:cxn ang="0">
                          <a:pos x="132" y="68"/>
                        </a:cxn>
                        <a:cxn ang="0">
                          <a:pos x="108" y="26"/>
                        </a:cxn>
                        <a:cxn ang="0">
                          <a:pos x="108" y="26"/>
                        </a:cxn>
                        <a:cxn ang="0">
                          <a:pos x="106" y="24"/>
                        </a:cxn>
                        <a:cxn ang="0">
                          <a:pos x="20" y="50"/>
                        </a:cxn>
                        <a:cxn ang="0">
                          <a:pos x="2" y="0"/>
                        </a:cxn>
                        <a:cxn ang="0">
                          <a:pos x="0" y="4"/>
                        </a:cxn>
                        <a:cxn ang="0">
                          <a:pos x="0" y="6"/>
                        </a:cxn>
                        <a:cxn ang="0">
                          <a:pos x="18" y="56"/>
                        </a:cxn>
                      </a:cxnLst>
                      <a:rect l="0" t="0" r="r" b="b"/>
                      <a:pathLst>
                        <a:path w="286" h="72">
                          <a:moveTo>
                            <a:pt x="18" y="56"/>
                          </a:moveTo>
                          <a:lnTo>
                            <a:pt x="106" y="26"/>
                          </a:lnTo>
                          <a:lnTo>
                            <a:pt x="132" y="72"/>
                          </a:lnTo>
                          <a:lnTo>
                            <a:pt x="238" y="16"/>
                          </a:lnTo>
                          <a:lnTo>
                            <a:pt x="284" y="26"/>
                          </a:lnTo>
                          <a:lnTo>
                            <a:pt x="286" y="24"/>
                          </a:lnTo>
                          <a:lnTo>
                            <a:pt x="234" y="12"/>
                          </a:lnTo>
                          <a:lnTo>
                            <a:pt x="132" y="68"/>
                          </a:lnTo>
                          <a:lnTo>
                            <a:pt x="108" y="26"/>
                          </a:lnTo>
                          <a:lnTo>
                            <a:pt x="108" y="26"/>
                          </a:lnTo>
                          <a:lnTo>
                            <a:pt x="106" y="24"/>
                          </a:lnTo>
                          <a:lnTo>
                            <a:pt x="20" y="50"/>
                          </a:lnTo>
                          <a:lnTo>
                            <a:pt x="2" y="0"/>
                          </a:lnTo>
                          <a:lnTo>
                            <a:pt x="0" y="4"/>
                          </a:lnTo>
                          <a:lnTo>
                            <a:pt x="0" y="6"/>
                          </a:lnTo>
                          <a:lnTo>
                            <a:pt x="18" y="5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6" name="Freeform 2956"/>
                    <p:cNvSpPr>
                      <a:spLocks/>
                    </p:cNvSpPr>
                    <p:nvPr/>
                  </p:nvSpPr>
                  <p:spPr bwMode="auto">
                    <a:xfrm>
                      <a:off x="4806" y="1697"/>
                      <a:ext cx="4" cy="2"/>
                    </a:xfrm>
                    <a:custGeom>
                      <a:avLst/>
                      <a:gdLst/>
                      <a:ahLst/>
                      <a:cxnLst>
                        <a:cxn ang="0">
                          <a:pos x="2" y="2"/>
                        </a:cxn>
                        <a:cxn ang="0">
                          <a:pos x="2" y="2"/>
                        </a:cxn>
                        <a:cxn ang="0">
                          <a:pos x="4" y="2"/>
                        </a:cxn>
                        <a:cxn ang="0">
                          <a:pos x="4" y="0"/>
                        </a:cxn>
                        <a:cxn ang="0">
                          <a:pos x="2" y="0"/>
                        </a:cxn>
                        <a:cxn ang="0">
                          <a:pos x="0" y="2"/>
                        </a:cxn>
                        <a:cxn ang="0">
                          <a:pos x="2" y="2"/>
                        </a:cxn>
                      </a:cxnLst>
                      <a:rect l="0" t="0" r="r" b="b"/>
                      <a:pathLst>
                        <a:path w="4" h="2">
                          <a:moveTo>
                            <a:pt x="2" y="2"/>
                          </a:moveTo>
                          <a:lnTo>
                            <a:pt x="2" y="2"/>
                          </a:lnTo>
                          <a:lnTo>
                            <a:pt x="4" y="2"/>
                          </a:lnTo>
                          <a:lnTo>
                            <a:pt x="4" y="0"/>
                          </a:lnTo>
                          <a:lnTo>
                            <a:pt x="2" y="0"/>
                          </a:lnTo>
                          <a:lnTo>
                            <a:pt x="0" y="2"/>
                          </a:lnTo>
                          <a:lnTo>
                            <a:pt x="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7" name="Rectangle 2957"/>
                    <p:cNvSpPr>
                      <a:spLocks noChangeArrowheads="1"/>
                    </p:cNvSpPr>
                    <p:nvPr/>
                  </p:nvSpPr>
                  <p:spPr bwMode="auto">
                    <a:xfrm>
                      <a:off x="4522" y="1677"/>
                      <a:ext cx="1"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68" name="Freeform 2958"/>
                    <p:cNvSpPr>
                      <a:spLocks/>
                    </p:cNvSpPr>
                    <p:nvPr/>
                  </p:nvSpPr>
                  <p:spPr bwMode="auto">
                    <a:xfrm>
                      <a:off x="4516" y="1321"/>
                      <a:ext cx="490" cy="270"/>
                    </a:xfrm>
                    <a:custGeom>
                      <a:avLst/>
                      <a:gdLst/>
                      <a:ahLst/>
                      <a:cxnLst>
                        <a:cxn ang="0">
                          <a:pos x="462" y="258"/>
                        </a:cxn>
                        <a:cxn ang="0">
                          <a:pos x="490" y="190"/>
                        </a:cxn>
                        <a:cxn ang="0">
                          <a:pos x="452" y="138"/>
                        </a:cxn>
                        <a:cxn ang="0">
                          <a:pos x="462" y="68"/>
                        </a:cxn>
                        <a:cxn ang="0">
                          <a:pos x="382" y="0"/>
                        </a:cxn>
                        <a:cxn ang="0">
                          <a:pos x="18" y="120"/>
                        </a:cxn>
                        <a:cxn ang="0">
                          <a:pos x="2" y="74"/>
                        </a:cxn>
                        <a:cxn ang="0">
                          <a:pos x="0" y="76"/>
                        </a:cxn>
                        <a:cxn ang="0">
                          <a:pos x="16" y="124"/>
                        </a:cxn>
                        <a:cxn ang="0">
                          <a:pos x="382" y="4"/>
                        </a:cxn>
                        <a:cxn ang="0">
                          <a:pos x="458" y="70"/>
                        </a:cxn>
                        <a:cxn ang="0">
                          <a:pos x="448" y="138"/>
                        </a:cxn>
                        <a:cxn ang="0">
                          <a:pos x="488" y="190"/>
                        </a:cxn>
                        <a:cxn ang="0">
                          <a:pos x="458" y="256"/>
                        </a:cxn>
                        <a:cxn ang="0">
                          <a:pos x="428" y="266"/>
                        </a:cxn>
                        <a:cxn ang="0">
                          <a:pos x="430" y="270"/>
                        </a:cxn>
                        <a:cxn ang="0">
                          <a:pos x="462" y="258"/>
                        </a:cxn>
                      </a:cxnLst>
                      <a:rect l="0" t="0" r="r" b="b"/>
                      <a:pathLst>
                        <a:path w="490" h="270">
                          <a:moveTo>
                            <a:pt x="462" y="258"/>
                          </a:moveTo>
                          <a:lnTo>
                            <a:pt x="490" y="190"/>
                          </a:lnTo>
                          <a:lnTo>
                            <a:pt x="452" y="138"/>
                          </a:lnTo>
                          <a:lnTo>
                            <a:pt x="462" y="68"/>
                          </a:lnTo>
                          <a:lnTo>
                            <a:pt x="382" y="0"/>
                          </a:lnTo>
                          <a:lnTo>
                            <a:pt x="18" y="120"/>
                          </a:lnTo>
                          <a:lnTo>
                            <a:pt x="2" y="74"/>
                          </a:lnTo>
                          <a:lnTo>
                            <a:pt x="0" y="76"/>
                          </a:lnTo>
                          <a:lnTo>
                            <a:pt x="16" y="124"/>
                          </a:lnTo>
                          <a:lnTo>
                            <a:pt x="382" y="4"/>
                          </a:lnTo>
                          <a:lnTo>
                            <a:pt x="458" y="70"/>
                          </a:lnTo>
                          <a:lnTo>
                            <a:pt x="448" y="138"/>
                          </a:lnTo>
                          <a:lnTo>
                            <a:pt x="488" y="190"/>
                          </a:lnTo>
                          <a:lnTo>
                            <a:pt x="458" y="256"/>
                          </a:lnTo>
                          <a:lnTo>
                            <a:pt x="428" y="266"/>
                          </a:lnTo>
                          <a:lnTo>
                            <a:pt x="430" y="270"/>
                          </a:lnTo>
                          <a:lnTo>
                            <a:pt x="462" y="25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9" name="Freeform 2959"/>
                    <p:cNvSpPr>
                      <a:spLocks/>
                    </p:cNvSpPr>
                    <p:nvPr/>
                  </p:nvSpPr>
                  <p:spPr bwMode="auto">
                    <a:xfrm>
                      <a:off x="4626" y="1587"/>
                      <a:ext cx="320" cy="112"/>
                    </a:xfrm>
                    <a:custGeom>
                      <a:avLst/>
                      <a:gdLst/>
                      <a:ahLst/>
                      <a:cxnLst>
                        <a:cxn ang="0">
                          <a:pos x="4" y="112"/>
                        </a:cxn>
                        <a:cxn ang="0">
                          <a:pos x="320" y="4"/>
                        </a:cxn>
                        <a:cxn ang="0">
                          <a:pos x="318" y="0"/>
                        </a:cxn>
                        <a:cxn ang="0">
                          <a:pos x="0" y="110"/>
                        </a:cxn>
                        <a:cxn ang="0">
                          <a:pos x="2" y="110"/>
                        </a:cxn>
                        <a:cxn ang="0">
                          <a:pos x="2" y="110"/>
                        </a:cxn>
                        <a:cxn ang="0">
                          <a:pos x="4" y="112"/>
                        </a:cxn>
                      </a:cxnLst>
                      <a:rect l="0" t="0" r="r" b="b"/>
                      <a:pathLst>
                        <a:path w="320" h="112">
                          <a:moveTo>
                            <a:pt x="4" y="112"/>
                          </a:moveTo>
                          <a:lnTo>
                            <a:pt x="320" y="4"/>
                          </a:lnTo>
                          <a:lnTo>
                            <a:pt x="318" y="0"/>
                          </a:lnTo>
                          <a:lnTo>
                            <a:pt x="0" y="110"/>
                          </a:lnTo>
                          <a:lnTo>
                            <a:pt x="2" y="110"/>
                          </a:lnTo>
                          <a:lnTo>
                            <a:pt x="2" y="110"/>
                          </a:lnTo>
                          <a:lnTo>
                            <a:pt x="4" y="1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0" name="Freeform 2960"/>
                    <p:cNvSpPr>
                      <a:spLocks/>
                    </p:cNvSpPr>
                    <p:nvPr/>
                  </p:nvSpPr>
                  <p:spPr bwMode="auto">
                    <a:xfrm>
                      <a:off x="4628" y="1697"/>
                      <a:ext cx="2" cy="2"/>
                    </a:xfrm>
                    <a:custGeom>
                      <a:avLst/>
                      <a:gdLst/>
                      <a:ahLst/>
                      <a:cxnLst>
                        <a:cxn ang="0">
                          <a:pos x="2" y="2"/>
                        </a:cxn>
                        <a:cxn ang="0">
                          <a:pos x="0" y="0"/>
                        </a:cxn>
                        <a:cxn ang="0">
                          <a:pos x="0" y="0"/>
                        </a:cxn>
                        <a:cxn ang="0">
                          <a:pos x="2" y="2"/>
                        </a:cxn>
                        <a:cxn ang="0">
                          <a:pos x="2" y="2"/>
                        </a:cxn>
                      </a:cxnLst>
                      <a:rect l="0" t="0" r="r" b="b"/>
                      <a:pathLst>
                        <a:path w="2" h="2">
                          <a:moveTo>
                            <a:pt x="2" y="2"/>
                          </a:moveTo>
                          <a:lnTo>
                            <a:pt x="0" y="0"/>
                          </a:lnTo>
                          <a:lnTo>
                            <a:pt x="0" y="0"/>
                          </a:lnTo>
                          <a:lnTo>
                            <a:pt x="2" y="2"/>
                          </a:lnTo>
                          <a:lnTo>
                            <a:pt x="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1" name="Rectangle 2961"/>
                    <p:cNvSpPr>
                      <a:spLocks noChangeArrowheads="1"/>
                    </p:cNvSpPr>
                    <p:nvPr/>
                  </p:nvSpPr>
                  <p:spPr bwMode="auto">
                    <a:xfrm>
                      <a:off x="5072" y="1723"/>
                      <a:ext cx="2"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72" name="Rectangle 2962"/>
                    <p:cNvSpPr>
                      <a:spLocks noChangeArrowheads="1"/>
                    </p:cNvSpPr>
                    <p:nvPr/>
                  </p:nvSpPr>
                  <p:spPr bwMode="auto">
                    <a:xfrm>
                      <a:off x="4944" y="1587"/>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73" name="Freeform 2963"/>
                    <p:cNvSpPr>
                      <a:spLocks/>
                    </p:cNvSpPr>
                    <p:nvPr/>
                  </p:nvSpPr>
                  <p:spPr bwMode="auto">
                    <a:xfrm>
                      <a:off x="4946" y="1591"/>
                      <a:ext cx="126" cy="162"/>
                    </a:xfrm>
                    <a:custGeom>
                      <a:avLst/>
                      <a:gdLst/>
                      <a:ahLst/>
                      <a:cxnLst>
                        <a:cxn ang="0">
                          <a:pos x="0" y="0"/>
                        </a:cxn>
                        <a:cxn ang="0">
                          <a:pos x="0" y="0"/>
                        </a:cxn>
                        <a:cxn ang="0">
                          <a:pos x="58" y="162"/>
                        </a:cxn>
                        <a:cxn ang="0">
                          <a:pos x="126" y="134"/>
                        </a:cxn>
                        <a:cxn ang="0">
                          <a:pos x="126" y="132"/>
                        </a:cxn>
                        <a:cxn ang="0">
                          <a:pos x="62" y="158"/>
                        </a:cxn>
                        <a:cxn ang="0">
                          <a:pos x="0" y="0"/>
                        </a:cxn>
                      </a:cxnLst>
                      <a:rect l="0" t="0" r="r" b="b"/>
                      <a:pathLst>
                        <a:path w="126" h="162">
                          <a:moveTo>
                            <a:pt x="0" y="0"/>
                          </a:moveTo>
                          <a:lnTo>
                            <a:pt x="0" y="0"/>
                          </a:lnTo>
                          <a:lnTo>
                            <a:pt x="58" y="162"/>
                          </a:lnTo>
                          <a:lnTo>
                            <a:pt x="126" y="134"/>
                          </a:lnTo>
                          <a:lnTo>
                            <a:pt x="126" y="132"/>
                          </a:lnTo>
                          <a:lnTo>
                            <a:pt x="62" y="158"/>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4" name="Freeform 2964"/>
                    <p:cNvSpPr>
                      <a:spLocks/>
                    </p:cNvSpPr>
                    <p:nvPr/>
                  </p:nvSpPr>
                  <p:spPr bwMode="auto">
                    <a:xfrm>
                      <a:off x="4944" y="1587"/>
                      <a:ext cx="2" cy="4"/>
                    </a:xfrm>
                    <a:custGeom>
                      <a:avLst/>
                      <a:gdLst/>
                      <a:ahLst/>
                      <a:cxnLst>
                        <a:cxn ang="0">
                          <a:pos x="2" y="4"/>
                        </a:cxn>
                        <a:cxn ang="0">
                          <a:pos x="0" y="0"/>
                        </a:cxn>
                        <a:cxn ang="0">
                          <a:pos x="0" y="0"/>
                        </a:cxn>
                        <a:cxn ang="0">
                          <a:pos x="2" y="4"/>
                        </a:cxn>
                        <a:cxn ang="0">
                          <a:pos x="2" y="4"/>
                        </a:cxn>
                      </a:cxnLst>
                      <a:rect l="0" t="0" r="r" b="b"/>
                      <a:pathLst>
                        <a:path w="2" h="4">
                          <a:moveTo>
                            <a:pt x="2" y="4"/>
                          </a:moveTo>
                          <a:lnTo>
                            <a:pt x="0" y="0"/>
                          </a:lnTo>
                          <a:lnTo>
                            <a:pt x="0" y="0"/>
                          </a:lnTo>
                          <a:lnTo>
                            <a:pt x="2" y="4"/>
                          </a:lnTo>
                          <a:lnTo>
                            <a:pt x="2"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5" name="Freeform 2965"/>
                    <p:cNvSpPr>
                      <a:spLocks/>
                    </p:cNvSpPr>
                    <p:nvPr/>
                  </p:nvSpPr>
                  <p:spPr bwMode="auto">
                    <a:xfrm>
                      <a:off x="5280" y="1225"/>
                      <a:ext cx="2" cy="4"/>
                    </a:xfrm>
                    <a:custGeom>
                      <a:avLst/>
                      <a:gdLst/>
                      <a:ahLst/>
                      <a:cxnLst>
                        <a:cxn ang="0">
                          <a:pos x="2" y="4"/>
                        </a:cxn>
                        <a:cxn ang="0">
                          <a:pos x="2" y="2"/>
                        </a:cxn>
                        <a:cxn ang="0">
                          <a:pos x="0" y="0"/>
                        </a:cxn>
                        <a:cxn ang="0">
                          <a:pos x="0" y="0"/>
                        </a:cxn>
                        <a:cxn ang="0">
                          <a:pos x="2" y="4"/>
                        </a:cxn>
                      </a:cxnLst>
                      <a:rect l="0" t="0" r="r" b="b"/>
                      <a:pathLst>
                        <a:path w="2" h="4">
                          <a:moveTo>
                            <a:pt x="2" y="4"/>
                          </a:moveTo>
                          <a:lnTo>
                            <a:pt x="2" y="2"/>
                          </a:lnTo>
                          <a:lnTo>
                            <a:pt x="0" y="0"/>
                          </a:lnTo>
                          <a:lnTo>
                            <a:pt x="0" y="0"/>
                          </a:lnTo>
                          <a:lnTo>
                            <a:pt x="2"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6" name="Freeform 2966"/>
                    <p:cNvSpPr>
                      <a:spLocks/>
                    </p:cNvSpPr>
                    <p:nvPr/>
                  </p:nvSpPr>
                  <p:spPr bwMode="auto">
                    <a:xfrm>
                      <a:off x="5218" y="1341"/>
                      <a:ext cx="4" cy="6"/>
                    </a:xfrm>
                    <a:custGeom>
                      <a:avLst/>
                      <a:gdLst/>
                      <a:ahLst/>
                      <a:cxnLst>
                        <a:cxn ang="0">
                          <a:pos x="2" y="6"/>
                        </a:cxn>
                        <a:cxn ang="0">
                          <a:pos x="2" y="6"/>
                        </a:cxn>
                        <a:cxn ang="0">
                          <a:pos x="4" y="4"/>
                        </a:cxn>
                        <a:cxn ang="0">
                          <a:pos x="2" y="0"/>
                        </a:cxn>
                        <a:cxn ang="0">
                          <a:pos x="0" y="4"/>
                        </a:cxn>
                        <a:cxn ang="0">
                          <a:pos x="2" y="6"/>
                        </a:cxn>
                      </a:cxnLst>
                      <a:rect l="0" t="0" r="r" b="b"/>
                      <a:pathLst>
                        <a:path w="4" h="6">
                          <a:moveTo>
                            <a:pt x="2" y="6"/>
                          </a:moveTo>
                          <a:lnTo>
                            <a:pt x="2" y="6"/>
                          </a:lnTo>
                          <a:lnTo>
                            <a:pt x="4" y="4"/>
                          </a:lnTo>
                          <a:lnTo>
                            <a:pt x="2" y="0"/>
                          </a:lnTo>
                          <a:lnTo>
                            <a:pt x="0" y="4"/>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7" name="Freeform 2967"/>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8" name="Freeform 2968"/>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9" name="Freeform 2969"/>
                    <p:cNvSpPr>
                      <a:spLocks/>
                    </p:cNvSpPr>
                    <p:nvPr/>
                  </p:nvSpPr>
                  <p:spPr bwMode="auto">
                    <a:xfrm>
                      <a:off x="5190" y="1183"/>
                      <a:ext cx="90" cy="162"/>
                    </a:xfrm>
                    <a:custGeom>
                      <a:avLst/>
                      <a:gdLst/>
                      <a:ahLst/>
                      <a:cxnLst>
                        <a:cxn ang="0">
                          <a:pos x="0" y="20"/>
                        </a:cxn>
                        <a:cxn ang="0">
                          <a:pos x="28" y="162"/>
                        </a:cxn>
                        <a:cxn ang="0">
                          <a:pos x="30" y="158"/>
                        </a:cxn>
                        <a:cxn ang="0">
                          <a:pos x="4" y="20"/>
                        </a:cxn>
                        <a:cxn ang="0">
                          <a:pos x="54" y="2"/>
                        </a:cxn>
                        <a:cxn ang="0">
                          <a:pos x="90" y="42"/>
                        </a:cxn>
                        <a:cxn ang="0">
                          <a:pos x="90" y="42"/>
                        </a:cxn>
                        <a:cxn ang="0">
                          <a:pos x="54" y="0"/>
                        </a:cxn>
                        <a:cxn ang="0">
                          <a:pos x="0" y="20"/>
                        </a:cxn>
                      </a:cxnLst>
                      <a:rect l="0" t="0" r="r" b="b"/>
                      <a:pathLst>
                        <a:path w="90" h="162">
                          <a:moveTo>
                            <a:pt x="0" y="20"/>
                          </a:moveTo>
                          <a:lnTo>
                            <a:pt x="28" y="162"/>
                          </a:lnTo>
                          <a:lnTo>
                            <a:pt x="30" y="158"/>
                          </a:lnTo>
                          <a:lnTo>
                            <a:pt x="4" y="20"/>
                          </a:lnTo>
                          <a:lnTo>
                            <a:pt x="54" y="2"/>
                          </a:lnTo>
                          <a:lnTo>
                            <a:pt x="90" y="42"/>
                          </a:lnTo>
                          <a:lnTo>
                            <a:pt x="90" y="42"/>
                          </a:lnTo>
                          <a:lnTo>
                            <a:pt x="54" y="0"/>
                          </a:lnTo>
                          <a:lnTo>
                            <a:pt x="0" y="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0" name="Rectangle 2970"/>
                    <p:cNvSpPr>
                      <a:spLocks noChangeArrowheads="1"/>
                    </p:cNvSpPr>
                    <p:nvPr/>
                  </p:nvSpPr>
                  <p:spPr bwMode="auto">
                    <a:xfrm>
                      <a:off x="5220" y="1347"/>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81" name="Freeform 2971"/>
                    <p:cNvSpPr>
                      <a:spLocks/>
                    </p:cNvSpPr>
                    <p:nvPr/>
                  </p:nvSpPr>
                  <p:spPr bwMode="auto">
                    <a:xfrm>
                      <a:off x="5086" y="815"/>
                      <a:ext cx="166" cy="248"/>
                    </a:xfrm>
                    <a:custGeom>
                      <a:avLst/>
                      <a:gdLst/>
                      <a:ahLst/>
                      <a:cxnLst>
                        <a:cxn ang="0">
                          <a:pos x="0" y="0"/>
                        </a:cxn>
                        <a:cxn ang="0">
                          <a:pos x="0" y="2"/>
                        </a:cxn>
                        <a:cxn ang="0">
                          <a:pos x="126" y="220"/>
                        </a:cxn>
                        <a:cxn ang="0">
                          <a:pos x="166" y="248"/>
                        </a:cxn>
                        <a:cxn ang="0">
                          <a:pos x="166" y="246"/>
                        </a:cxn>
                        <a:cxn ang="0">
                          <a:pos x="126" y="218"/>
                        </a:cxn>
                        <a:cxn ang="0">
                          <a:pos x="0" y="0"/>
                        </a:cxn>
                      </a:cxnLst>
                      <a:rect l="0" t="0" r="r" b="b"/>
                      <a:pathLst>
                        <a:path w="166" h="248">
                          <a:moveTo>
                            <a:pt x="0" y="0"/>
                          </a:moveTo>
                          <a:lnTo>
                            <a:pt x="0" y="2"/>
                          </a:lnTo>
                          <a:lnTo>
                            <a:pt x="126" y="220"/>
                          </a:lnTo>
                          <a:lnTo>
                            <a:pt x="166" y="248"/>
                          </a:lnTo>
                          <a:lnTo>
                            <a:pt x="166" y="246"/>
                          </a:lnTo>
                          <a:lnTo>
                            <a:pt x="126" y="218"/>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2" name="Freeform 2972"/>
                    <p:cNvSpPr>
                      <a:spLocks/>
                    </p:cNvSpPr>
                    <p:nvPr/>
                  </p:nvSpPr>
                  <p:spPr bwMode="auto">
                    <a:xfrm>
                      <a:off x="1412" y="711"/>
                      <a:ext cx="64" cy="342"/>
                    </a:xfrm>
                    <a:custGeom>
                      <a:avLst/>
                      <a:gdLst/>
                      <a:ahLst/>
                      <a:cxnLst>
                        <a:cxn ang="0">
                          <a:pos x="0" y="342"/>
                        </a:cxn>
                        <a:cxn ang="0">
                          <a:pos x="64" y="0"/>
                        </a:cxn>
                        <a:cxn ang="0">
                          <a:pos x="60" y="0"/>
                        </a:cxn>
                        <a:cxn ang="0">
                          <a:pos x="0" y="342"/>
                        </a:cxn>
                      </a:cxnLst>
                      <a:rect l="0" t="0" r="r" b="b"/>
                      <a:pathLst>
                        <a:path w="64" h="342">
                          <a:moveTo>
                            <a:pt x="0" y="342"/>
                          </a:moveTo>
                          <a:lnTo>
                            <a:pt x="64" y="0"/>
                          </a:lnTo>
                          <a:lnTo>
                            <a:pt x="60" y="0"/>
                          </a:lnTo>
                          <a:lnTo>
                            <a:pt x="0" y="3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3" name="Freeform 2973"/>
                    <p:cNvSpPr>
                      <a:spLocks/>
                    </p:cNvSpPr>
                    <p:nvPr/>
                  </p:nvSpPr>
                  <p:spPr bwMode="auto">
                    <a:xfrm>
                      <a:off x="760" y="923"/>
                      <a:ext cx="682" cy="650"/>
                    </a:xfrm>
                    <a:custGeom>
                      <a:avLst/>
                      <a:gdLst/>
                      <a:ahLst/>
                      <a:cxnLst>
                        <a:cxn ang="0">
                          <a:pos x="528" y="128"/>
                        </a:cxn>
                        <a:cxn ang="0">
                          <a:pos x="412" y="144"/>
                        </a:cxn>
                        <a:cxn ang="0">
                          <a:pos x="232" y="112"/>
                        </a:cxn>
                        <a:cxn ang="0">
                          <a:pos x="224" y="26"/>
                        </a:cxn>
                        <a:cxn ang="0">
                          <a:pos x="128" y="0"/>
                        </a:cxn>
                        <a:cxn ang="0">
                          <a:pos x="128" y="20"/>
                        </a:cxn>
                        <a:cxn ang="0">
                          <a:pos x="0" y="410"/>
                        </a:cxn>
                        <a:cxn ang="0">
                          <a:pos x="6" y="510"/>
                        </a:cxn>
                        <a:cxn ang="0">
                          <a:pos x="344" y="602"/>
                        </a:cxn>
                        <a:cxn ang="0">
                          <a:pos x="572" y="650"/>
                        </a:cxn>
                        <a:cxn ang="0">
                          <a:pos x="622" y="386"/>
                        </a:cxn>
                        <a:cxn ang="0">
                          <a:pos x="614" y="360"/>
                        </a:cxn>
                        <a:cxn ang="0">
                          <a:pos x="682" y="224"/>
                        </a:cxn>
                        <a:cxn ang="0">
                          <a:pos x="662" y="166"/>
                        </a:cxn>
                        <a:cxn ang="0">
                          <a:pos x="528" y="128"/>
                        </a:cxn>
                      </a:cxnLst>
                      <a:rect l="0" t="0" r="r" b="b"/>
                      <a:pathLst>
                        <a:path w="682" h="650">
                          <a:moveTo>
                            <a:pt x="528" y="128"/>
                          </a:moveTo>
                          <a:lnTo>
                            <a:pt x="412" y="144"/>
                          </a:lnTo>
                          <a:lnTo>
                            <a:pt x="232" y="112"/>
                          </a:lnTo>
                          <a:lnTo>
                            <a:pt x="224" y="26"/>
                          </a:lnTo>
                          <a:lnTo>
                            <a:pt x="128" y="0"/>
                          </a:lnTo>
                          <a:lnTo>
                            <a:pt x="128" y="20"/>
                          </a:lnTo>
                          <a:lnTo>
                            <a:pt x="0" y="410"/>
                          </a:lnTo>
                          <a:lnTo>
                            <a:pt x="6" y="510"/>
                          </a:lnTo>
                          <a:lnTo>
                            <a:pt x="344" y="602"/>
                          </a:lnTo>
                          <a:lnTo>
                            <a:pt x="572" y="650"/>
                          </a:lnTo>
                          <a:lnTo>
                            <a:pt x="622" y="386"/>
                          </a:lnTo>
                          <a:lnTo>
                            <a:pt x="614" y="360"/>
                          </a:lnTo>
                          <a:lnTo>
                            <a:pt x="682" y="224"/>
                          </a:lnTo>
                          <a:lnTo>
                            <a:pt x="662" y="166"/>
                          </a:lnTo>
                          <a:lnTo>
                            <a:pt x="528" y="12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4" name="Freeform 2974"/>
                    <p:cNvSpPr>
                      <a:spLocks/>
                    </p:cNvSpPr>
                    <p:nvPr/>
                  </p:nvSpPr>
                  <p:spPr bwMode="auto">
                    <a:xfrm>
                      <a:off x="888" y="593"/>
                      <a:ext cx="588" cy="486"/>
                    </a:xfrm>
                    <a:custGeom>
                      <a:avLst/>
                      <a:gdLst/>
                      <a:ahLst/>
                      <a:cxnLst>
                        <a:cxn ang="0">
                          <a:pos x="198" y="12"/>
                        </a:cxn>
                        <a:cxn ang="0">
                          <a:pos x="118" y="92"/>
                        </a:cxn>
                        <a:cxn ang="0">
                          <a:pos x="0" y="0"/>
                        </a:cxn>
                        <a:cxn ang="0">
                          <a:pos x="0" y="324"/>
                        </a:cxn>
                        <a:cxn ang="0">
                          <a:pos x="100" y="352"/>
                        </a:cxn>
                        <a:cxn ang="0">
                          <a:pos x="110" y="436"/>
                        </a:cxn>
                        <a:cxn ang="0">
                          <a:pos x="284" y="468"/>
                        </a:cxn>
                        <a:cxn ang="0">
                          <a:pos x="400" y="452"/>
                        </a:cxn>
                        <a:cxn ang="0">
                          <a:pos x="532" y="486"/>
                        </a:cxn>
                        <a:cxn ang="0">
                          <a:pos x="524" y="460"/>
                        </a:cxn>
                        <a:cxn ang="0">
                          <a:pos x="584" y="118"/>
                        </a:cxn>
                        <a:cxn ang="0">
                          <a:pos x="588" y="118"/>
                        </a:cxn>
                        <a:cxn ang="0">
                          <a:pos x="588" y="116"/>
                        </a:cxn>
                        <a:cxn ang="0">
                          <a:pos x="198" y="12"/>
                        </a:cxn>
                      </a:cxnLst>
                      <a:rect l="0" t="0" r="r" b="b"/>
                      <a:pathLst>
                        <a:path w="588" h="486">
                          <a:moveTo>
                            <a:pt x="198" y="12"/>
                          </a:moveTo>
                          <a:lnTo>
                            <a:pt x="118" y="92"/>
                          </a:lnTo>
                          <a:lnTo>
                            <a:pt x="0" y="0"/>
                          </a:lnTo>
                          <a:lnTo>
                            <a:pt x="0" y="324"/>
                          </a:lnTo>
                          <a:lnTo>
                            <a:pt x="100" y="352"/>
                          </a:lnTo>
                          <a:lnTo>
                            <a:pt x="110" y="436"/>
                          </a:lnTo>
                          <a:lnTo>
                            <a:pt x="284" y="468"/>
                          </a:lnTo>
                          <a:lnTo>
                            <a:pt x="400" y="452"/>
                          </a:lnTo>
                          <a:lnTo>
                            <a:pt x="532" y="486"/>
                          </a:lnTo>
                          <a:lnTo>
                            <a:pt x="524" y="460"/>
                          </a:lnTo>
                          <a:lnTo>
                            <a:pt x="584" y="118"/>
                          </a:lnTo>
                          <a:lnTo>
                            <a:pt x="588" y="118"/>
                          </a:lnTo>
                          <a:lnTo>
                            <a:pt x="588" y="116"/>
                          </a:lnTo>
                          <a:lnTo>
                            <a:pt x="198" y="1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5" name="Freeform 2975"/>
                    <p:cNvSpPr>
                      <a:spLocks/>
                    </p:cNvSpPr>
                    <p:nvPr/>
                  </p:nvSpPr>
                  <p:spPr bwMode="auto">
                    <a:xfrm>
                      <a:off x="1412" y="1053"/>
                      <a:ext cx="8" cy="26"/>
                    </a:xfrm>
                    <a:custGeom>
                      <a:avLst/>
                      <a:gdLst/>
                      <a:ahLst/>
                      <a:cxnLst>
                        <a:cxn ang="0">
                          <a:pos x="8" y="26"/>
                        </a:cxn>
                        <a:cxn ang="0">
                          <a:pos x="0" y="0"/>
                        </a:cxn>
                        <a:cxn ang="0">
                          <a:pos x="8" y="26"/>
                        </a:cxn>
                        <a:cxn ang="0">
                          <a:pos x="8" y="26"/>
                        </a:cxn>
                      </a:cxnLst>
                      <a:rect l="0" t="0" r="r" b="b"/>
                      <a:pathLst>
                        <a:path w="8" h="26">
                          <a:moveTo>
                            <a:pt x="8" y="26"/>
                          </a:moveTo>
                          <a:lnTo>
                            <a:pt x="0" y="0"/>
                          </a:lnTo>
                          <a:lnTo>
                            <a:pt x="8" y="26"/>
                          </a:lnTo>
                          <a:lnTo>
                            <a:pt x="8" y="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6" name="Freeform 2979"/>
                    <p:cNvSpPr>
                      <a:spLocks/>
                    </p:cNvSpPr>
                    <p:nvPr/>
                  </p:nvSpPr>
                  <p:spPr bwMode="auto">
                    <a:xfrm>
                      <a:off x="1594" y="1057"/>
                      <a:ext cx="182" cy="296"/>
                    </a:xfrm>
                    <a:custGeom>
                      <a:avLst/>
                      <a:gdLst/>
                      <a:ahLst/>
                      <a:cxnLst>
                        <a:cxn ang="0">
                          <a:pos x="50" y="126"/>
                        </a:cxn>
                        <a:cxn ang="0">
                          <a:pos x="40" y="188"/>
                        </a:cxn>
                        <a:cxn ang="0">
                          <a:pos x="112" y="296"/>
                        </a:cxn>
                        <a:cxn ang="0">
                          <a:pos x="182" y="284"/>
                        </a:cxn>
                        <a:cxn ang="0">
                          <a:pos x="118" y="292"/>
                        </a:cxn>
                        <a:cxn ang="0">
                          <a:pos x="48" y="188"/>
                        </a:cxn>
                        <a:cxn ang="0">
                          <a:pos x="56" y="118"/>
                        </a:cxn>
                        <a:cxn ang="0">
                          <a:pos x="8" y="130"/>
                        </a:cxn>
                        <a:cxn ang="0">
                          <a:pos x="38" y="0"/>
                        </a:cxn>
                        <a:cxn ang="0">
                          <a:pos x="0" y="138"/>
                        </a:cxn>
                        <a:cxn ang="0">
                          <a:pos x="50" y="126"/>
                        </a:cxn>
                      </a:cxnLst>
                      <a:rect l="0" t="0" r="r" b="b"/>
                      <a:pathLst>
                        <a:path w="182" h="296">
                          <a:moveTo>
                            <a:pt x="50" y="126"/>
                          </a:moveTo>
                          <a:lnTo>
                            <a:pt x="40" y="188"/>
                          </a:lnTo>
                          <a:lnTo>
                            <a:pt x="112" y="296"/>
                          </a:lnTo>
                          <a:lnTo>
                            <a:pt x="182" y="284"/>
                          </a:lnTo>
                          <a:lnTo>
                            <a:pt x="118" y="292"/>
                          </a:lnTo>
                          <a:lnTo>
                            <a:pt x="48" y="188"/>
                          </a:lnTo>
                          <a:lnTo>
                            <a:pt x="56" y="118"/>
                          </a:lnTo>
                          <a:lnTo>
                            <a:pt x="8" y="130"/>
                          </a:lnTo>
                          <a:lnTo>
                            <a:pt x="38" y="0"/>
                          </a:lnTo>
                          <a:lnTo>
                            <a:pt x="0" y="138"/>
                          </a:lnTo>
                          <a:lnTo>
                            <a:pt x="50" y="1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7" name="Freeform 2980"/>
                    <p:cNvSpPr>
                      <a:spLocks/>
                    </p:cNvSpPr>
                    <p:nvPr/>
                  </p:nvSpPr>
                  <p:spPr bwMode="auto">
                    <a:xfrm>
                      <a:off x="1706" y="1329"/>
                      <a:ext cx="130" cy="24"/>
                    </a:xfrm>
                    <a:custGeom>
                      <a:avLst/>
                      <a:gdLst/>
                      <a:ahLst/>
                      <a:cxnLst>
                        <a:cxn ang="0">
                          <a:pos x="92" y="14"/>
                        </a:cxn>
                        <a:cxn ang="0">
                          <a:pos x="130" y="0"/>
                        </a:cxn>
                        <a:cxn ang="0">
                          <a:pos x="98" y="6"/>
                        </a:cxn>
                        <a:cxn ang="0">
                          <a:pos x="90" y="8"/>
                        </a:cxn>
                        <a:cxn ang="0">
                          <a:pos x="70" y="12"/>
                        </a:cxn>
                        <a:cxn ang="0">
                          <a:pos x="0" y="24"/>
                        </a:cxn>
                        <a:cxn ang="0">
                          <a:pos x="92" y="14"/>
                        </a:cxn>
                      </a:cxnLst>
                      <a:rect l="0" t="0" r="r" b="b"/>
                      <a:pathLst>
                        <a:path w="130" h="24">
                          <a:moveTo>
                            <a:pt x="92" y="14"/>
                          </a:moveTo>
                          <a:lnTo>
                            <a:pt x="130" y="0"/>
                          </a:lnTo>
                          <a:lnTo>
                            <a:pt x="98" y="6"/>
                          </a:lnTo>
                          <a:lnTo>
                            <a:pt x="90" y="8"/>
                          </a:lnTo>
                          <a:lnTo>
                            <a:pt x="70" y="12"/>
                          </a:lnTo>
                          <a:lnTo>
                            <a:pt x="0" y="24"/>
                          </a:lnTo>
                          <a:lnTo>
                            <a:pt x="92" y="1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8" name="Freeform 2981"/>
                    <p:cNvSpPr>
                      <a:spLocks/>
                    </p:cNvSpPr>
                    <p:nvPr/>
                  </p:nvSpPr>
                  <p:spPr bwMode="auto">
                    <a:xfrm>
                      <a:off x="1868" y="875"/>
                      <a:ext cx="606" cy="476"/>
                    </a:xfrm>
                    <a:custGeom>
                      <a:avLst/>
                      <a:gdLst/>
                      <a:ahLst/>
                      <a:cxnLst>
                        <a:cxn ang="0">
                          <a:pos x="600" y="452"/>
                        </a:cxn>
                        <a:cxn ang="0">
                          <a:pos x="6" y="414"/>
                        </a:cxn>
                        <a:cxn ang="0">
                          <a:pos x="0" y="476"/>
                        </a:cxn>
                        <a:cxn ang="0">
                          <a:pos x="12" y="420"/>
                        </a:cxn>
                        <a:cxn ang="0">
                          <a:pos x="606" y="460"/>
                        </a:cxn>
                        <a:cxn ang="0">
                          <a:pos x="604" y="0"/>
                        </a:cxn>
                        <a:cxn ang="0">
                          <a:pos x="600" y="452"/>
                        </a:cxn>
                      </a:cxnLst>
                      <a:rect l="0" t="0" r="r" b="b"/>
                      <a:pathLst>
                        <a:path w="606" h="476">
                          <a:moveTo>
                            <a:pt x="600" y="452"/>
                          </a:moveTo>
                          <a:lnTo>
                            <a:pt x="6" y="414"/>
                          </a:lnTo>
                          <a:lnTo>
                            <a:pt x="0" y="476"/>
                          </a:lnTo>
                          <a:lnTo>
                            <a:pt x="12" y="420"/>
                          </a:lnTo>
                          <a:lnTo>
                            <a:pt x="606" y="460"/>
                          </a:lnTo>
                          <a:lnTo>
                            <a:pt x="604" y="0"/>
                          </a:lnTo>
                          <a:lnTo>
                            <a:pt x="600" y="45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9" name="Freeform 2982"/>
                    <p:cNvSpPr>
                      <a:spLocks/>
                    </p:cNvSpPr>
                    <p:nvPr/>
                  </p:nvSpPr>
                  <p:spPr bwMode="auto">
                    <a:xfrm>
                      <a:off x="2472" y="875"/>
                      <a:ext cx="614" cy="460"/>
                    </a:xfrm>
                    <a:custGeom>
                      <a:avLst/>
                      <a:gdLst/>
                      <a:ahLst/>
                      <a:cxnLst>
                        <a:cxn ang="0">
                          <a:pos x="612" y="358"/>
                        </a:cxn>
                        <a:cxn ang="0">
                          <a:pos x="614" y="354"/>
                        </a:cxn>
                        <a:cxn ang="0">
                          <a:pos x="2" y="356"/>
                        </a:cxn>
                        <a:cxn ang="0">
                          <a:pos x="6" y="2"/>
                        </a:cxn>
                        <a:cxn ang="0">
                          <a:pos x="0" y="0"/>
                        </a:cxn>
                        <a:cxn ang="0">
                          <a:pos x="2" y="460"/>
                        </a:cxn>
                        <a:cxn ang="0">
                          <a:pos x="2" y="360"/>
                        </a:cxn>
                        <a:cxn ang="0">
                          <a:pos x="612" y="358"/>
                        </a:cxn>
                      </a:cxnLst>
                      <a:rect l="0" t="0" r="r" b="b"/>
                      <a:pathLst>
                        <a:path w="614" h="460">
                          <a:moveTo>
                            <a:pt x="612" y="358"/>
                          </a:moveTo>
                          <a:lnTo>
                            <a:pt x="614" y="354"/>
                          </a:lnTo>
                          <a:lnTo>
                            <a:pt x="2" y="356"/>
                          </a:lnTo>
                          <a:lnTo>
                            <a:pt x="6" y="2"/>
                          </a:lnTo>
                          <a:lnTo>
                            <a:pt x="0" y="0"/>
                          </a:lnTo>
                          <a:lnTo>
                            <a:pt x="2" y="460"/>
                          </a:lnTo>
                          <a:lnTo>
                            <a:pt x="2" y="360"/>
                          </a:lnTo>
                          <a:lnTo>
                            <a:pt x="612" y="35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0" name="Freeform 2983"/>
                    <p:cNvSpPr>
                      <a:spLocks/>
                    </p:cNvSpPr>
                    <p:nvPr/>
                  </p:nvSpPr>
                  <p:spPr bwMode="auto">
                    <a:xfrm>
                      <a:off x="1804" y="1325"/>
                      <a:ext cx="62" cy="42"/>
                    </a:xfrm>
                    <a:custGeom>
                      <a:avLst/>
                      <a:gdLst/>
                      <a:ahLst/>
                      <a:cxnLst>
                        <a:cxn ang="0">
                          <a:pos x="0" y="10"/>
                        </a:cxn>
                        <a:cxn ang="0">
                          <a:pos x="32" y="4"/>
                        </a:cxn>
                        <a:cxn ang="0">
                          <a:pos x="60" y="42"/>
                        </a:cxn>
                        <a:cxn ang="0">
                          <a:pos x="62" y="34"/>
                        </a:cxn>
                        <a:cxn ang="0">
                          <a:pos x="36" y="0"/>
                        </a:cxn>
                        <a:cxn ang="0">
                          <a:pos x="0" y="10"/>
                        </a:cxn>
                      </a:cxnLst>
                      <a:rect l="0" t="0" r="r" b="b"/>
                      <a:pathLst>
                        <a:path w="62" h="42">
                          <a:moveTo>
                            <a:pt x="0" y="10"/>
                          </a:moveTo>
                          <a:lnTo>
                            <a:pt x="32" y="4"/>
                          </a:lnTo>
                          <a:lnTo>
                            <a:pt x="60" y="42"/>
                          </a:lnTo>
                          <a:lnTo>
                            <a:pt x="62" y="34"/>
                          </a:lnTo>
                          <a:lnTo>
                            <a:pt x="36" y="0"/>
                          </a:lnTo>
                          <a:lnTo>
                            <a:pt x="0" y="1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1" name="Freeform 2984"/>
                    <p:cNvSpPr>
                      <a:spLocks/>
                    </p:cNvSpPr>
                    <p:nvPr/>
                  </p:nvSpPr>
                  <p:spPr bwMode="auto">
                    <a:xfrm>
                      <a:off x="1866" y="1351"/>
                      <a:ext cx="2" cy="10"/>
                    </a:xfrm>
                    <a:custGeom>
                      <a:avLst/>
                      <a:gdLst/>
                      <a:ahLst/>
                      <a:cxnLst>
                        <a:cxn ang="0">
                          <a:pos x="0" y="10"/>
                        </a:cxn>
                        <a:cxn ang="0">
                          <a:pos x="2" y="0"/>
                        </a:cxn>
                        <a:cxn ang="0">
                          <a:pos x="0" y="8"/>
                        </a:cxn>
                        <a:cxn ang="0">
                          <a:pos x="0" y="10"/>
                        </a:cxn>
                      </a:cxnLst>
                      <a:rect l="0" t="0" r="r" b="b"/>
                      <a:pathLst>
                        <a:path w="2" h="10">
                          <a:moveTo>
                            <a:pt x="0" y="10"/>
                          </a:moveTo>
                          <a:lnTo>
                            <a:pt x="2" y="0"/>
                          </a:lnTo>
                          <a:lnTo>
                            <a:pt x="0" y="8"/>
                          </a:lnTo>
                          <a:lnTo>
                            <a:pt x="0" y="1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2" name="Freeform 2985"/>
                    <p:cNvSpPr>
                      <a:spLocks/>
                    </p:cNvSpPr>
                    <p:nvPr/>
                  </p:nvSpPr>
                  <p:spPr bwMode="auto">
                    <a:xfrm>
                      <a:off x="1776" y="1335"/>
                      <a:ext cx="28" cy="6"/>
                    </a:xfrm>
                    <a:custGeom>
                      <a:avLst/>
                      <a:gdLst/>
                      <a:ahLst/>
                      <a:cxnLst>
                        <a:cxn ang="0">
                          <a:pos x="28" y="0"/>
                        </a:cxn>
                        <a:cxn ang="0">
                          <a:pos x="0" y="6"/>
                        </a:cxn>
                        <a:cxn ang="0">
                          <a:pos x="20" y="2"/>
                        </a:cxn>
                        <a:cxn ang="0">
                          <a:pos x="28" y="0"/>
                        </a:cxn>
                      </a:cxnLst>
                      <a:rect l="0" t="0" r="r" b="b"/>
                      <a:pathLst>
                        <a:path w="28" h="6">
                          <a:moveTo>
                            <a:pt x="28" y="0"/>
                          </a:moveTo>
                          <a:lnTo>
                            <a:pt x="0" y="6"/>
                          </a:lnTo>
                          <a:lnTo>
                            <a:pt x="20" y="2"/>
                          </a:lnTo>
                          <a:lnTo>
                            <a:pt x="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3" name="Freeform 2986"/>
                    <p:cNvSpPr>
                      <a:spLocks/>
                    </p:cNvSpPr>
                    <p:nvPr/>
                  </p:nvSpPr>
                  <p:spPr bwMode="auto">
                    <a:xfrm>
                      <a:off x="1340" y="709"/>
                      <a:ext cx="524" cy="966"/>
                    </a:xfrm>
                    <a:custGeom>
                      <a:avLst/>
                      <a:gdLst/>
                      <a:ahLst/>
                      <a:cxnLst>
                        <a:cxn ang="0">
                          <a:pos x="458" y="634"/>
                        </a:cxn>
                        <a:cxn ang="0">
                          <a:pos x="366" y="644"/>
                        </a:cxn>
                        <a:cxn ang="0">
                          <a:pos x="294" y="536"/>
                        </a:cxn>
                        <a:cxn ang="0">
                          <a:pos x="304" y="474"/>
                        </a:cxn>
                        <a:cxn ang="0">
                          <a:pos x="254" y="486"/>
                        </a:cxn>
                        <a:cxn ang="0">
                          <a:pos x="284" y="348"/>
                        </a:cxn>
                        <a:cxn ang="0">
                          <a:pos x="256" y="334"/>
                        </a:cxn>
                        <a:cxn ang="0">
                          <a:pos x="184" y="168"/>
                        </a:cxn>
                        <a:cxn ang="0">
                          <a:pos x="210" y="24"/>
                        </a:cxn>
                        <a:cxn ang="0">
                          <a:pos x="212" y="26"/>
                        </a:cxn>
                        <a:cxn ang="0">
                          <a:pos x="214" y="22"/>
                        </a:cxn>
                        <a:cxn ang="0">
                          <a:pos x="136" y="0"/>
                        </a:cxn>
                        <a:cxn ang="0">
                          <a:pos x="136" y="2"/>
                        </a:cxn>
                        <a:cxn ang="0">
                          <a:pos x="140" y="4"/>
                        </a:cxn>
                        <a:cxn ang="0">
                          <a:pos x="78" y="344"/>
                        </a:cxn>
                        <a:cxn ang="0">
                          <a:pos x="108" y="438"/>
                        </a:cxn>
                        <a:cxn ang="0">
                          <a:pos x="40" y="574"/>
                        </a:cxn>
                        <a:cxn ang="0">
                          <a:pos x="50" y="600"/>
                        </a:cxn>
                        <a:cxn ang="0">
                          <a:pos x="0" y="866"/>
                        </a:cxn>
                        <a:cxn ang="0">
                          <a:pos x="496" y="966"/>
                        </a:cxn>
                        <a:cxn ang="0">
                          <a:pos x="524" y="658"/>
                        </a:cxn>
                        <a:cxn ang="0">
                          <a:pos x="496" y="620"/>
                        </a:cxn>
                        <a:cxn ang="0">
                          <a:pos x="458" y="634"/>
                        </a:cxn>
                      </a:cxnLst>
                      <a:rect l="0" t="0" r="r" b="b"/>
                      <a:pathLst>
                        <a:path w="524" h="966">
                          <a:moveTo>
                            <a:pt x="458" y="634"/>
                          </a:moveTo>
                          <a:lnTo>
                            <a:pt x="366" y="644"/>
                          </a:lnTo>
                          <a:lnTo>
                            <a:pt x="294" y="536"/>
                          </a:lnTo>
                          <a:lnTo>
                            <a:pt x="304" y="474"/>
                          </a:lnTo>
                          <a:lnTo>
                            <a:pt x="254" y="486"/>
                          </a:lnTo>
                          <a:lnTo>
                            <a:pt x="284" y="348"/>
                          </a:lnTo>
                          <a:lnTo>
                            <a:pt x="256" y="334"/>
                          </a:lnTo>
                          <a:lnTo>
                            <a:pt x="184" y="168"/>
                          </a:lnTo>
                          <a:lnTo>
                            <a:pt x="210" y="24"/>
                          </a:lnTo>
                          <a:lnTo>
                            <a:pt x="212" y="26"/>
                          </a:lnTo>
                          <a:lnTo>
                            <a:pt x="214" y="22"/>
                          </a:lnTo>
                          <a:lnTo>
                            <a:pt x="136" y="0"/>
                          </a:lnTo>
                          <a:lnTo>
                            <a:pt x="136" y="2"/>
                          </a:lnTo>
                          <a:lnTo>
                            <a:pt x="140" y="4"/>
                          </a:lnTo>
                          <a:lnTo>
                            <a:pt x="78" y="344"/>
                          </a:lnTo>
                          <a:lnTo>
                            <a:pt x="108" y="438"/>
                          </a:lnTo>
                          <a:lnTo>
                            <a:pt x="40" y="574"/>
                          </a:lnTo>
                          <a:lnTo>
                            <a:pt x="50" y="600"/>
                          </a:lnTo>
                          <a:lnTo>
                            <a:pt x="0" y="866"/>
                          </a:lnTo>
                          <a:lnTo>
                            <a:pt x="496" y="966"/>
                          </a:lnTo>
                          <a:lnTo>
                            <a:pt x="524" y="658"/>
                          </a:lnTo>
                          <a:lnTo>
                            <a:pt x="496" y="620"/>
                          </a:lnTo>
                          <a:lnTo>
                            <a:pt x="458" y="63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4" name="Freeform 2987"/>
                    <p:cNvSpPr>
                      <a:spLocks/>
                    </p:cNvSpPr>
                    <p:nvPr/>
                  </p:nvSpPr>
                  <p:spPr bwMode="auto">
                    <a:xfrm>
                      <a:off x="3108" y="1621"/>
                      <a:ext cx="118" cy="318"/>
                    </a:xfrm>
                    <a:custGeom>
                      <a:avLst/>
                      <a:gdLst/>
                      <a:ahLst/>
                      <a:cxnLst>
                        <a:cxn ang="0">
                          <a:pos x="94" y="254"/>
                        </a:cxn>
                        <a:cxn ang="0">
                          <a:pos x="94" y="256"/>
                        </a:cxn>
                        <a:cxn ang="0">
                          <a:pos x="96" y="256"/>
                        </a:cxn>
                        <a:cxn ang="0">
                          <a:pos x="118" y="318"/>
                        </a:cxn>
                        <a:cxn ang="0">
                          <a:pos x="0" y="0"/>
                        </a:cxn>
                        <a:cxn ang="0">
                          <a:pos x="94" y="254"/>
                        </a:cxn>
                        <a:cxn ang="0">
                          <a:pos x="94" y="254"/>
                        </a:cxn>
                      </a:cxnLst>
                      <a:rect l="0" t="0" r="r" b="b"/>
                      <a:pathLst>
                        <a:path w="118" h="318">
                          <a:moveTo>
                            <a:pt x="94" y="254"/>
                          </a:moveTo>
                          <a:lnTo>
                            <a:pt x="94" y="256"/>
                          </a:lnTo>
                          <a:lnTo>
                            <a:pt x="96" y="256"/>
                          </a:lnTo>
                          <a:lnTo>
                            <a:pt x="118" y="318"/>
                          </a:lnTo>
                          <a:lnTo>
                            <a:pt x="0" y="0"/>
                          </a:lnTo>
                          <a:lnTo>
                            <a:pt x="94" y="254"/>
                          </a:lnTo>
                          <a:lnTo>
                            <a:pt x="94" y="2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5" name="Freeform 2988"/>
                    <p:cNvSpPr>
                      <a:spLocks/>
                    </p:cNvSpPr>
                    <p:nvPr/>
                  </p:nvSpPr>
                  <p:spPr bwMode="auto">
                    <a:xfrm>
                      <a:off x="3098" y="1295"/>
                      <a:ext cx="10" cy="326"/>
                    </a:xfrm>
                    <a:custGeom>
                      <a:avLst/>
                      <a:gdLst/>
                      <a:ahLst/>
                      <a:cxnLst>
                        <a:cxn ang="0">
                          <a:pos x="6" y="188"/>
                        </a:cxn>
                        <a:cxn ang="0">
                          <a:pos x="6" y="188"/>
                        </a:cxn>
                        <a:cxn ang="0">
                          <a:pos x="10" y="326"/>
                        </a:cxn>
                        <a:cxn ang="0">
                          <a:pos x="0" y="0"/>
                        </a:cxn>
                        <a:cxn ang="0">
                          <a:pos x="6" y="186"/>
                        </a:cxn>
                        <a:cxn ang="0">
                          <a:pos x="6" y="188"/>
                        </a:cxn>
                      </a:cxnLst>
                      <a:rect l="0" t="0" r="r" b="b"/>
                      <a:pathLst>
                        <a:path w="10" h="326">
                          <a:moveTo>
                            <a:pt x="6" y="188"/>
                          </a:moveTo>
                          <a:lnTo>
                            <a:pt x="6" y="188"/>
                          </a:lnTo>
                          <a:lnTo>
                            <a:pt x="10" y="326"/>
                          </a:lnTo>
                          <a:lnTo>
                            <a:pt x="0" y="0"/>
                          </a:lnTo>
                          <a:lnTo>
                            <a:pt x="6" y="186"/>
                          </a:lnTo>
                          <a:lnTo>
                            <a:pt x="6" y="1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6" name="Freeform 2989"/>
                    <p:cNvSpPr>
                      <a:spLocks/>
                    </p:cNvSpPr>
                    <p:nvPr/>
                  </p:nvSpPr>
                  <p:spPr bwMode="auto">
                    <a:xfrm>
                      <a:off x="2468" y="877"/>
                      <a:ext cx="648" cy="972"/>
                    </a:xfrm>
                    <a:custGeom>
                      <a:avLst/>
                      <a:gdLst/>
                      <a:ahLst/>
                      <a:cxnLst>
                        <a:cxn ang="0">
                          <a:pos x="478" y="708"/>
                        </a:cxn>
                        <a:cxn ang="0">
                          <a:pos x="648" y="766"/>
                        </a:cxn>
                        <a:cxn ang="0">
                          <a:pos x="646" y="758"/>
                        </a:cxn>
                        <a:cxn ang="0">
                          <a:pos x="478" y="704"/>
                        </a:cxn>
                        <a:cxn ang="0">
                          <a:pos x="4" y="706"/>
                        </a:cxn>
                        <a:cxn ang="0">
                          <a:pos x="8" y="458"/>
                        </a:cxn>
                        <a:cxn ang="0">
                          <a:pos x="6" y="458"/>
                        </a:cxn>
                        <a:cxn ang="0">
                          <a:pos x="6" y="358"/>
                        </a:cxn>
                        <a:cxn ang="0">
                          <a:pos x="616" y="356"/>
                        </a:cxn>
                        <a:cxn ang="0">
                          <a:pos x="618" y="352"/>
                        </a:cxn>
                        <a:cxn ang="0">
                          <a:pos x="6" y="354"/>
                        </a:cxn>
                        <a:cxn ang="0">
                          <a:pos x="10" y="0"/>
                        </a:cxn>
                        <a:cxn ang="0">
                          <a:pos x="8" y="0"/>
                        </a:cxn>
                        <a:cxn ang="0">
                          <a:pos x="0" y="972"/>
                        </a:cxn>
                        <a:cxn ang="0">
                          <a:pos x="4" y="710"/>
                        </a:cxn>
                        <a:cxn ang="0">
                          <a:pos x="478" y="708"/>
                        </a:cxn>
                      </a:cxnLst>
                      <a:rect l="0" t="0" r="r" b="b"/>
                      <a:pathLst>
                        <a:path w="648" h="972">
                          <a:moveTo>
                            <a:pt x="478" y="708"/>
                          </a:moveTo>
                          <a:lnTo>
                            <a:pt x="648" y="766"/>
                          </a:lnTo>
                          <a:lnTo>
                            <a:pt x="646" y="758"/>
                          </a:lnTo>
                          <a:lnTo>
                            <a:pt x="478" y="704"/>
                          </a:lnTo>
                          <a:lnTo>
                            <a:pt x="4" y="706"/>
                          </a:lnTo>
                          <a:lnTo>
                            <a:pt x="8" y="458"/>
                          </a:lnTo>
                          <a:lnTo>
                            <a:pt x="6" y="458"/>
                          </a:lnTo>
                          <a:lnTo>
                            <a:pt x="6" y="358"/>
                          </a:lnTo>
                          <a:lnTo>
                            <a:pt x="616" y="356"/>
                          </a:lnTo>
                          <a:lnTo>
                            <a:pt x="618" y="352"/>
                          </a:lnTo>
                          <a:lnTo>
                            <a:pt x="6" y="354"/>
                          </a:lnTo>
                          <a:lnTo>
                            <a:pt x="10" y="0"/>
                          </a:lnTo>
                          <a:lnTo>
                            <a:pt x="8" y="0"/>
                          </a:lnTo>
                          <a:lnTo>
                            <a:pt x="0" y="972"/>
                          </a:lnTo>
                          <a:lnTo>
                            <a:pt x="4" y="710"/>
                          </a:lnTo>
                          <a:lnTo>
                            <a:pt x="478" y="70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7" name="Freeform 2990"/>
                    <p:cNvSpPr>
                      <a:spLocks/>
                    </p:cNvSpPr>
                    <p:nvPr/>
                  </p:nvSpPr>
                  <p:spPr bwMode="auto">
                    <a:xfrm>
                      <a:off x="2632" y="1939"/>
                      <a:ext cx="602" cy="8"/>
                    </a:xfrm>
                    <a:custGeom>
                      <a:avLst/>
                      <a:gdLst/>
                      <a:ahLst/>
                      <a:cxnLst>
                        <a:cxn ang="0">
                          <a:pos x="602" y="6"/>
                        </a:cxn>
                        <a:cxn ang="0">
                          <a:pos x="594" y="0"/>
                        </a:cxn>
                        <a:cxn ang="0">
                          <a:pos x="0" y="8"/>
                        </a:cxn>
                        <a:cxn ang="0">
                          <a:pos x="602" y="6"/>
                        </a:cxn>
                      </a:cxnLst>
                      <a:rect l="0" t="0" r="r" b="b"/>
                      <a:pathLst>
                        <a:path w="602" h="8">
                          <a:moveTo>
                            <a:pt x="602" y="6"/>
                          </a:moveTo>
                          <a:lnTo>
                            <a:pt x="594" y="0"/>
                          </a:lnTo>
                          <a:lnTo>
                            <a:pt x="0" y="8"/>
                          </a:lnTo>
                          <a:lnTo>
                            <a:pt x="60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8" name="Freeform 2991"/>
                    <p:cNvSpPr>
                      <a:spLocks/>
                    </p:cNvSpPr>
                    <p:nvPr/>
                  </p:nvSpPr>
                  <p:spPr bwMode="auto">
                    <a:xfrm>
                      <a:off x="3014" y="847"/>
                      <a:ext cx="74" cy="378"/>
                    </a:xfrm>
                    <a:custGeom>
                      <a:avLst/>
                      <a:gdLst/>
                      <a:ahLst/>
                      <a:cxnLst>
                        <a:cxn ang="0">
                          <a:pos x="74" y="378"/>
                        </a:cxn>
                        <a:cxn ang="0">
                          <a:pos x="2" y="0"/>
                        </a:cxn>
                        <a:cxn ang="0">
                          <a:pos x="0" y="0"/>
                        </a:cxn>
                        <a:cxn ang="0">
                          <a:pos x="74" y="378"/>
                        </a:cxn>
                      </a:cxnLst>
                      <a:rect l="0" t="0" r="r" b="b"/>
                      <a:pathLst>
                        <a:path w="74" h="378">
                          <a:moveTo>
                            <a:pt x="74" y="378"/>
                          </a:moveTo>
                          <a:lnTo>
                            <a:pt x="2" y="0"/>
                          </a:lnTo>
                          <a:lnTo>
                            <a:pt x="0" y="0"/>
                          </a:lnTo>
                          <a:lnTo>
                            <a:pt x="74" y="37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9" name="Freeform 2992"/>
                    <p:cNvSpPr>
                      <a:spLocks/>
                    </p:cNvSpPr>
                    <p:nvPr/>
                  </p:nvSpPr>
                  <p:spPr bwMode="auto">
                    <a:xfrm>
                      <a:off x="1529" y="729"/>
                      <a:ext cx="944" cy="628"/>
                    </a:xfrm>
                    <a:custGeom>
                      <a:avLst/>
                      <a:gdLst/>
                      <a:ahLst/>
                      <a:cxnLst>
                        <a:cxn ang="0">
                          <a:pos x="260" y="62"/>
                        </a:cxn>
                        <a:cxn ang="0">
                          <a:pos x="22" y="0"/>
                        </a:cxn>
                        <a:cxn ang="0">
                          <a:pos x="20" y="4"/>
                        </a:cxn>
                        <a:cxn ang="0">
                          <a:pos x="24" y="4"/>
                        </a:cxn>
                        <a:cxn ang="0">
                          <a:pos x="0" y="148"/>
                        </a:cxn>
                        <a:cxn ang="0">
                          <a:pos x="66" y="306"/>
                        </a:cxn>
                        <a:cxn ang="0">
                          <a:pos x="100" y="326"/>
                        </a:cxn>
                        <a:cxn ang="0">
                          <a:pos x="70" y="456"/>
                        </a:cxn>
                        <a:cxn ang="0">
                          <a:pos x="118" y="444"/>
                        </a:cxn>
                        <a:cxn ang="0">
                          <a:pos x="110" y="514"/>
                        </a:cxn>
                        <a:cxn ang="0">
                          <a:pos x="180" y="618"/>
                        </a:cxn>
                        <a:cxn ang="0">
                          <a:pos x="244" y="610"/>
                        </a:cxn>
                        <a:cxn ang="0">
                          <a:pos x="272" y="604"/>
                        </a:cxn>
                        <a:cxn ang="0">
                          <a:pos x="308" y="594"/>
                        </a:cxn>
                        <a:cxn ang="0">
                          <a:pos x="334" y="628"/>
                        </a:cxn>
                        <a:cxn ang="0">
                          <a:pos x="336" y="620"/>
                        </a:cxn>
                        <a:cxn ang="0">
                          <a:pos x="342" y="558"/>
                        </a:cxn>
                        <a:cxn ang="0">
                          <a:pos x="936" y="596"/>
                        </a:cxn>
                        <a:cxn ang="0">
                          <a:pos x="940" y="144"/>
                        </a:cxn>
                        <a:cxn ang="0">
                          <a:pos x="944" y="146"/>
                        </a:cxn>
                        <a:cxn ang="0">
                          <a:pos x="944" y="140"/>
                        </a:cxn>
                        <a:cxn ang="0">
                          <a:pos x="260" y="62"/>
                        </a:cxn>
                      </a:cxnLst>
                      <a:rect l="0" t="0" r="r" b="b"/>
                      <a:pathLst>
                        <a:path w="944" h="628">
                          <a:moveTo>
                            <a:pt x="260" y="62"/>
                          </a:moveTo>
                          <a:lnTo>
                            <a:pt x="22" y="0"/>
                          </a:lnTo>
                          <a:lnTo>
                            <a:pt x="20" y="4"/>
                          </a:lnTo>
                          <a:lnTo>
                            <a:pt x="24" y="4"/>
                          </a:lnTo>
                          <a:lnTo>
                            <a:pt x="0" y="148"/>
                          </a:lnTo>
                          <a:lnTo>
                            <a:pt x="66" y="306"/>
                          </a:lnTo>
                          <a:lnTo>
                            <a:pt x="100" y="326"/>
                          </a:lnTo>
                          <a:lnTo>
                            <a:pt x="70" y="456"/>
                          </a:lnTo>
                          <a:lnTo>
                            <a:pt x="118" y="444"/>
                          </a:lnTo>
                          <a:lnTo>
                            <a:pt x="110" y="514"/>
                          </a:lnTo>
                          <a:lnTo>
                            <a:pt x="180" y="618"/>
                          </a:lnTo>
                          <a:lnTo>
                            <a:pt x="244" y="610"/>
                          </a:lnTo>
                          <a:lnTo>
                            <a:pt x="272" y="604"/>
                          </a:lnTo>
                          <a:lnTo>
                            <a:pt x="308" y="594"/>
                          </a:lnTo>
                          <a:lnTo>
                            <a:pt x="334" y="628"/>
                          </a:lnTo>
                          <a:lnTo>
                            <a:pt x="336" y="620"/>
                          </a:lnTo>
                          <a:lnTo>
                            <a:pt x="342" y="558"/>
                          </a:lnTo>
                          <a:lnTo>
                            <a:pt x="936" y="596"/>
                          </a:lnTo>
                          <a:lnTo>
                            <a:pt x="940" y="144"/>
                          </a:lnTo>
                          <a:lnTo>
                            <a:pt x="944" y="146"/>
                          </a:lnTo>
                          <a:lnTo>
                            <a:pt x="944" y="140"/>
                          </a:lnTo>
                          <a:lnTo>
                            <a:pt x="260" y="6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0" name="Freeform 2993"/>
                    <p:cNvSpPr>
                      <a:spLocks/>
                    </p:cNvSpPr>
                    <p:nvPr/>
                  </p:nvSpPr>
                  <p:spPr bwMode="auto">
                    <a:xfrm>
                      <a:off x="2946" y="1581"/>
                      <a:ext cx="168" cy="56"/>
                    </a:xfrm>
                    <a:custGeom>
                      <a:avLst/>
                      <a:gdLst/>
                      <a:ahLst/>
                      <a:cxnLst>
                        <a:cxn ang="0">
                          <a:pos x="0" y="0"/>
                        </a:cxn>
                        <a:cxn ang="0">
                          <a:pos x="168" y="56"/>
                        </a:cxn>
                        <a:cxn ang="0">
                          <a:pos x="168" y="54"/>
                        </a:cxn>
                        <a:cxn ang="0">
                          <a:pos x="0" y="0"/>
                        </a:cxn>
                      </a:cxnLst>
                      <a:rect l="0" t="0" r="r" b="b"/>
                      <a:pathLst>
                        <a:path w="168" h="56">
                          <a:moveTo>
                            <a:pt x="0" y="0"/>
                          </a:moveTo>
                          <a:lnTo>
                            <a:pt x="168" y="56"/>
                          </a:lnTo>
                          <a:lnTo>
                            <a:pt x="168" y="54"/>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1" name="Freeform 2994"/>
                    <p:cNvSpPr>
                      <a:spLocks/>
                    </p:cNvSpPr>
                    <p:nvPr/>
                  </p:nvSpPr>
                  <p:spPr bwMode="auto">
                    <a:xfrm>
                      <a:off x="2474" y="843"/>
                      <a:ext cx="614" cy="388"/>
                    </a:xfrm>
                    <a:custGeom>
                      <a:avLst/>
                      <a:gdLst/>
                      <a:ahLst/>
                      <a:cxnLst>
                        <a:cxn ang="0">
                          <a:pos x="614" y="382"/>
                        </a:cxn>
                        <a:cxn ang="0">
                          <a:pos x="540" y="4"/>
                        </a:cxn>
                        <a:cxn ang="0">
                          <a:pos x="542" y="4"/>
                        </a:cxn>
                        <a:cxn ang="0">
                          <a:pos x="542" y="0"/>
                        </a:cxn>
                        <a:cxn ang="0">
                          <a:pos x="26" y="32"/>
                        </a:cxn>
                        <a:cxn ang="0">
                          <a:pos x="2" y="28"/>
                        </a:cxn>
                        <a:cxn ang="0">
                          <a:pos x="2" y="34"/>
                        </a:cxn>
                        <a:cxn ang="0">
                          <a:pos x="4" y="34"/>
                        </a:cxn>
                        <a:cxn ang="0">
                          <a:pos x="0" y="388"/>
                        </a:cxn>
                        <a:cxn ang="0">
                          <a:pos x="612" y="386"/>
                        </a:cxn>
                        <a:cxn ang="0">
                          <a:pos x="610" y="388"/>
                        </a:cxn>
                        <a:cxn ang="0">
                          <a:pos x="610" y="388"/>
                        </a:cxn>
                        <a:cxn ang="0">
                          <a:pos x="614" y="382"/>
                        </a:cxn>
                      </a:cxnLst>
                      <a:rect l="0" t="0" r="r" b="b"/>
                      <a:pathLst>
                        <a:path w="614" h="388">
                          <a:moveTo>
                            <a:pt x="614" y="382"/>
                          </a:moveTo>
                          <a:lnTo>
                            <a:pt x="540" y="4"/>
                          </a:lnTo>
                          <a:lnTo>
                            <a:pt x="542" y="4"/>
                          </a:lnTo>
                          <a:lnTo>
                            <a:pt x="542" y="0"/>
                          </a:lnTo>
                          <a:lnTo>
                            <a:pt x="26" y="32"/>
                          </a:lnTo>
                          <a:lnTo>
                            <a:pt x="2" y="28"/>
                          </a:lnTo>
                          <a:lnTo>
                            <a:pt x="2" y="34"/>
                          </a:lnTo>
                          <a:lnTo>
                            <a:pt x="4" y="34"/>
                          </a:lnTo>
                          <a:lnTo>
                            <a:pt x="0" y="388"/>
                          </a:lnTo>
                          <a:lnTo>
                            <a:pt x="612" y="386"/>
                          </a:lnTo>
                          <a:lnTo>
                            <a:pt x="610" y="388"/>
                          </a:lnTo>
                          <a:lnTo>
                            <a:pt x="610" y="388"/>
                          </a:lnTo>
                          <a:lnTo>
                            <a:pt x="614" y="38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2" name="Freeform 2995"/>
                    <p:cNvSpPr>
                      <a:spLocks/>
                    </p:cNvSpPr>
                    <p:nvPr/>
                  </p:nvSpPr>
                  <p:spPr bwMode="auto">
                    <a:xfrm>
                      <a:off x="2468" y="1585"/>
                      <a:ext cx="758" cy="362"/>
                    </a:xfrm>
                    <a:custGeom>
                      <a:avLst/>
                      <a:gdLst/>
                      <a:ahLst/>
                      <a:cxnLst>
                        <a:cxn ang="0">
                          <a:pos x="736" y="292"/>
                        </a:cxn>
                        <a:cxn ang="0">
                          <a:pos x="734" y="292"/>
                        </a:cxn>
                        <a:cxn ang="0">
                          <a:pos x="734" y="290"/>
                        </a:cxn>
                        <a:cxn ang="0">
                          <a:pos x="734" y="290"/>
                        </a:cxn>
                        <a:cxn ang="0">
                          <a:pos x="646" y="52"/>
                        </a:cxn>
                        <a:cxn ang="0">
                          <a:pos x="646" y="52"/>
                        </a:cxn>
                        <a:cxn ang="0">
                          <a:pos x="648" y="58"/>
                        </a:cxn>
                        <a:cxn ang="0">
                          <a:pos x="478" y="0"/>
                        </a:cxn>
                        <a:cxn ang="0">
                          <a:pos x="4" y="2"/>
                        </a:cxn>
                        <a:cxn ang="0">
                          <a:pos x="0" y="264"/>
                        </a:cxn>
                        <a:cxn ang="0">
                          <a:pos x="158" y="268"/>
                        </a:cxn>
                        <a:cxn ang="0">
                          <a:pos x="164" y="362"/>
                        </a:cxn>
                        <a:cxn ang="0">
                          <a:pos x="758" y="354"/>
                        </a:cxn>
                        <a:cxn ang="0">
                          <a:pos x="736" y="292"/>
                        </a:cxn>
                      </a:cxnLst>
                      <a:rect l="0" t="0" r="r" b="b"/>
                      <a:pathLst>
                        <a:path w="758" h="362">
                          <a:moveTo>
                            <a:pt x="736" y="292"/>
                          </a:moveTo>
                          <a:lnTo>
                            <a:pt x="734" y="292"/>
                          </a:lnTo>
                          <a:lnTo>
                            <a:pt x="734" y="290"/>
                          </a:lnTo>
                          <a:lnTo>
                            <a:pt x="734" y="290"/>
                          </a:lnTo>
                          <a:lnTo>
                            <a:pt x="646" y="52"/>
                          </a:lnTo>
                          <a:lnTo>
                            <a:pt x="646" y="52"/>
                          </a:lnTo>
                          <a:lnTo>
                            <a:pt x="648" y="58"/>
                          </a:lnTo>
                          <a:lnTo>
                            <a:pt x="478" y="0"/>
                          </a:lnTo>
                          <a:lnTo>
                            <a:pt x="4" y="2"/>
                          </a:lnTo>
                          <a:lnTo>
                            <a:pt x="0" y="264"/>
                          </a:lnTo>
                          <a:lnTo>
                            <a:pt x="158" y="268"/>
                          </a:lnTo>
                          <a:lnTo>
                            <a:pt x="164" y="362"/>
                          </a:lnTo>
                          <a:lnTo>
                            <a:pt x="758" y="354"/>
                          </a:lnTo>
                          <a:lnTo>
                            <a:pt x="736" y="29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3" name="Freeform 2996"/>
                    <p:cNvSpPr>
                      <a:spLocks/>
                    </p:cNvSpPr>
                    <p:nvPr/>
                  </p:nvSpPr>
                  <p:spPr bwMode="auto">
                    <a:xfrm>
                      <a:off x="2472" y="1231"/>
                      <a:ext cx="642" cy="406"/>
                    </a:xfrm>
                    <a:custGeom>
                      <a:avLst/>
                      <a:gdLst/>
                      <a:ahLst/>
                      <a:cxnLst>
                        <a:cxn ang="0">
                          <a:pos x="636" y="390"/>
                        </a:cxn>
                        <a:cxn ang="0">
                          <a:pos x="632" y="252"/>
                        </a:cxn>
                        <a:cxn ang="0">
                          <a:pos x="632" y="252"/>
                        </a:cxn>
                        <a:cxn ang="0">
                          <a:pos x="632" y="250"/>
                        </a:cxn>
                        <a:cxn ang="0">
                          <a:pos x="626" y="64"/>
                        </a:cxn>
                        <a:cxn ang="0">
                          <a:pos x="596" y="26"/>
                        </a:cxn>
                        <a:cxn ang="0">
                          <a:pos x="612" y="0"/>
                        </a:cxn>
                        <a:cxn ang="0">
                          <a:pos x="612" y="0"/>
                        </a:cxn>
                        <a:cxn ang="0">
                          <a:pos x="612" y="2"/>
                        </a:cxn>
                        <a:cxn ang="0">
                          <a:pos x="2" y="4"/>
                        </a:cxn>
                        <a:cxn ang="0">
                          <a:pos x="2" y="104"/>
                        </a:cxn>
                        <a:cxn ang="0">
                          <a:pos x="4" y="104"/>
                        </a:cxn>
                        <a:cxn ang="0">
                          <a:pos x="0" y="352"/>
                        </a:cxn>
                        <a:cxn ang="0">
                          <a:pos x="474" y="350"/>
                        </a:cxn>
                        <a:cxn ang="0">
                          <a:pos x="642" y="404"/>
                        </a:cxn>
                        <a:cxn ang="0">
                          <a:pos x="642" y="406"/>
                        </a:cxn>
                        <a:cxn ang="0">
                          <a:pos x="642" y="406"/>
                        </a:cxn>
                        <a:cxn ang="0">
                          <a:pos x="636" y="390"/>
                        </a:cxn>
                      </a:cxnLst>
                      <a:rect l="0" t="0" r="r" b="b"/>
                      <a:pathLst>
                        <a:path w="642" h="406">
                          <a:moveTo>
                            <a:pt x="636" y="390"/>
                          </a:moveTo>
                          <a:lnTo>
                            <a:pt x="632" y="252"/>
                          </a:lnTo>
                          <a:lnTo>
                            <a:pt x="632" y="252"/>
                          </a:lnTo>
                          <a:lnTo>
                            <a:pt x="632" y="250"/>
                          </a:lnTo>
                          <a:lnTo>
                            <a:pt x="626" y="64"/>
                          </a:lnTo>
                          <a:lnTo>
                            <a:pt x="596" y="26"/>
                          </a:lnTo>
                          <a:lnTo>
                            <a:pt x="612" y="0"/>
                          </a:lnTo>
                          <a:lnTo>
                            <a:pt x="612" y="0"/>
                          </a:lnTo>
                          <a:lnTo>
                            <a:pt x="612" y="2"/>
                          </a:lnTo>
                          <a:lnTo>
                            <a:pt x="2" y="4"/>
                          </a:lnTo>
                          <a:lnTo>
                            <a:pt x="2" y="104"/>
                          </a:lnTo>
                          <a:lnTo>
                            <a:pt x="4" y="104"/>
                          </a:lnTo>
                          <a:lnTo>
                            <a:pt x="0" y="352"/>
                          </a:lnTo>
                          <a:lnTo>
                            <a:pt x="474" y="350"/>
                          </a:lnTo>
                          <a:lnTo>
                            <a:pt x="642" y="404"/>
                          </a:lnTo>
                          <a:lnTo>
                            <a:pt x="642" y="406"/>
                          </a:lnTo>
                          <a:lnTo>
                            <a:pt x="642" y="406"/>
                          </a:lnTo>
                          <a:lnTo>
                            <a:pt x="636" y="39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4" name="Freeform 2997"/>
                    <p:cNvSpPr>
                      <a:spLocks/>
                    </p:cNvSpPr>
                    <p:nvPr/>
                  </p:nvSpPr>
                  <p:spPr bwMode="auto">
                    <a:xfrm>
                      <a:off x="3112" y="1457"/>
                      <a:ext cx="524" cy="418"/>
                    </a:xfrm>
                    <a:custGeom>
                      <a:avLst/>
                      <a:gdLst/>
                      <a:ahLst/>
                      <a:cxnLst>
                        <a:cxn ang="0">
                          <a:pos x="524" y="202"/>
                        </a:cxn>
                        <a:cxn ang="0">
                          <a:pos x="516" y="146"/>
                        </a:cxn>
                        <a:cxn ang="0">
                          <a:pos x="444" y="76"/>
                        </a:cxn>
                        <a:cxn ang="0">
                          <a:pos x="428" y="2"/>
                        </a:cxn>
                        <a:cxn ang="0">
                          <a:pos x="428" y="0"/>
                        </a:cxn>
                        <a:cxn ang="0">
                          <a:pos x="416" y="0"/>
                        </a:cxn>
                        <a:cxn ang="0">
                          <a:pos x="426" y="0"/>
                        </a:cxn>
                        <a:cxn ang="0">
                          <a:pos x="428" y="6"/>
                        </a:cxn>
                        <a:cxn ang="0">
                          <a:pos x="0" y="24"/>
                        </a:cxn>
                        <a:cxn ang="0">
                          <a:pos x="4" y="160"/>
                        </a:cxn>
                        <a:cxn ang="0">
                          <a:pos x="98" y="418"/>
                        </a:cxn>
                        <a:cxn ang="0">
                          <a:pos x="444" y="408"/>
                        </a:cxn>
                        <a:cxn ang="0">
                          <a:pos x="444" y="378"/>
                        </a:cxn>
                        <a:cxn ang="0">
                          <a:pos x="484" y="308"/>
                        </a:cxn>
                        <a:cxn ang="0">
                          <a:pos x="464" y="268"/>
                        </a:cxn>
                        <a:cxn ang="0">
                          <a:pos x="524" y="202"/>
                        </a:cxn>
                      </a:cxnLst>
                      <a:rect l="0" t="0" r="r" b="b"/>
                      <a:pathLst>
                        <a:path w="524" h="418">
                          <a:moveTo>
                            <a:pt x="524" y="202"/>
                          </a:moveTo>
                          <a:lnTo>
                            <a:pt x="516" y="146"/>
                          </a:lnTo>
                          <a:lnTo>
                            <a:pt x="444" y="76"/>
                          </a:lnTo>
                          <a:lnTo>
                            <a:pt x="428" y="2"/>
                          </a:lnTo>
                          <a:lnTo>
                            <a:pt x="428" y="0"/>
                          </a:lnTo>
                          <a:lnTo>
                            <a:pt x="416" y="0"/>
                          </a:lnTo>
                          <a:lnTo>
                            <a:pt x="426" y="0"/>
                          </a:lnTo>
                          <a:lnTo>
                            <a:pt x="428" y="6"/>
                          </a:lnTo>
                          <a:lnTo>
                            <a:pt x="0" y="24"/>
                          </a:lnTo>
                          <a:lnTo>
                            <a:pt x="4" y="160"/>
                          </a:lnTo>
                          <a:lnTo>
                            <a:pt x="98" y="418"/>
                          </a:lnTo>
                          <a:lnTo>
                            <a:pt x="444" y="408"/>
                          </a:lnTo>
                          <a:lnTo>
                            <a:pt x="444" y="378"/>
                          </a:lnTo>
                          <a:lnTo>
                            <a:pt x="484" y="308"/>
                          </a:lnTo>
                          <a:lnTo>
                            <a:pt x="464" y="268"/>
                          </a:lnTo>
                          <a:lnTo>
                            <a:pt x="524" y="20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5" name="Freeform 2998"/>
                    <p:cNvSpPr>
                      <a:spLocks/>
                    </p:cNvSpPr>
                    <p:nvPr/>
                  </p:nvSpPr>
                  <p:spPr bwMode="auto">
                    <a:xfrm>
                      <a:off x="3016" y="835"/>
                      <a:ext cx="586" cy="638"/>
                    </a:xfrm>
                    <a:custGeom>
                      <a:avLst/>
                      <a:gdLst/>
                      <a:ahLst/>
                      <a:cxnLst>
                        <a:cxn ang="0">
                          <a:pos x="514" y="566"/>
                        </a:cxn>
                        <a:cxn ang="0">
                          <a:pos x="376" y="482"/>
                        </a:cxn>
                        <a:cxn ang="0">
                          <a:pos x="346" y="344"/>
                        </a:cxn>
                        <a:cxn ang="0">
                          <a:pos x="386" y="302"/>
                        </a:cxn>
                        <a:cxn ang="0">
                          <a:pos x="424" y="214"/>
                        </a:cxn>
                        <a:cxn ang="0">
                          <a:pos x="418" y="216"/>
                        </a:cxn>
                        <a:cxn ang="0">
                          <a:pos x="506" y="108"/>
                        </a:cxn>
                        <a:cxn ang="0">
                          <a:pos x="586" y="54"/>
                        </a:cxn>
                        <a:cxn ang="0">
                          <a:pos x="406" y="54"/>
                        </a:cxn>
                        <a:cxn ang="0">
                          <a:pos x="158" y="0"/>
                        </a:cxn>
                        <a:cxn ang="0">
                          <a:pos x="0" y="8"/>
                        </a:cxn>
                        <a:cxn ang="0">
                          <a:pos x="0" y="12"/>
                        </a:cxn>
                        <a:cxn ang="0">
                          <a:pos x="4" y="14"/>
                        </a:cxn>
                        <a:cxn ang="0">
                          <a:pos x="78" y="390"/>
                        </a:cxn>
                        <a:cxn ang="0">
                          <a:pos x="60" y="422"/>
                        </a:cxn>
                        <a:cxn ang="0">
                          <a:pos x="90" y="460"/>
                        </a:cxn>
                        <a:cxn ang="0">
                          <a:pos x="96" y="638"/>
                        </a:cxn>
                        <a:cxn ang="0">
                          <a:pos x="512" y="622"/>
                        </a:cxn>
                        <a:cxn ang="0">
                          <a:pos x="524" y="622"/>
                        </a:cxn>
                        <a:cxn ang="0">
                          <a:pos x="514" y="566"/>
                        </a:cxn>
                      </a:cxnLst>
                      <a:rect l="0" t="0" r="r" b="b"/>
                      <a:pathLst>
                        <a:path w="586" h="638">
                          <a:moveTo>
                            <a:pt x="514" y="566"/>
                          </a:moveTo>
                          <a:lnTo>
                            <a:pt x="376" y="482"/>
                          </a:lnTo>
                          <a:lnTo>
                            <a:pt x="346" y="344"/>
                          </a:lnTo>
                          <a:lnTo>
                            <a:pt x="386" y="302"/>
                          </a:lnTo>
                          <a:lnTo>
                            <a:pt x="424" y="214"/>
                          </a:lnTo>
                          <a:lnTo>
                            <a:pt x="418" y="216"/>
                          </a:lnTo>
                          <a:lnTo>
                            <a:pt x="506" y="108"/>
                          </a:lnTo>
                          <a:lnTo>
                            <a:pt x="586" y="54"/>
                          </a:lnTo>
                          <a:lnTo>
                            <a:pt x="406" y="54"/>
                          </a:lnTo>
                          <a:lnTo>
                            <a:pt x="158" y="0"/>
                          </a:lnTo>
                          <a:lnTo>
                            <a:pt x="0" y="8"/>
                          </a:lnTo>
                          <a:lnTo>
                            <a:pt x="0" y="12"/>
                          </a:lnTo>
                          <a:lnTo>
                            <a:pt x="4" y="14"/>
                          </a:lnTo>
                          <a:lnTo>
                            <a:pt x="78" y="390"/>
                          </a:lnTo>
                          <a:lnTo>
                            <a:pt x="60" y="422"/>
                          </a:lnTo>
                          <a:lnTo>
                            <a:pt x="90" y="460"/>
                          </a:lnTo>
                          <a:lnTo>
                            <a:pt x="96" y="638"/>
                          </a:lnTo>
                          <a:lnTo>
                            <a:pt x="512" y="622"/>
                          </a:lnTo>
                          <a:lnTo>
                            <a:pt x="524" y="622"/>
                          </a:lnTo>
                          <a:lnTo>
                            <a:pt x="514" y="566"/>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6" name="Freeform 2999"/>
                    <p:cNvSpPr>
                      <a:spLocks/>
                    </p:cNvSpPr>
                    <p:nvPr/>
                  </p:nvSpPr>
                  <p:spPr bwMode="auto">
                    <a:xfrm>
                      <a:off x="3686" y="2005"/>
                      <a:ext cx="82" cy="138"/>
                    </a:xfrm>
                    <a:custGeom>
                      <a:avLst/>
                      <a:gdLst/>
                      <a:ahLst/>
                      <a:cxnLst>
                        <a:cxn ang="0">
                          <a:pos x="4" y="84"/>
                        </a:cxn>
                        <a:cxn ang="0">
                          <a:pos x="4" y="0"/>
                        </a:cxn>
                        <a:cxn ang="0">
                          <a:pos x="0" y="84"/>
                        </a:cxn>
                        <a:cxn ang="0">
                          <a:pos x="82" y="138"/>
                        </a:cxn>
                        <a:cxn ang="0">
                          <a:pos x="4" y="84"/>
                        </a:cxn>
                      </a:cxnLst>
                      <a:rect l="0" t="0" r="r" b="b"/>
                      <a:pathLst>
                        <a:path w="82" h="138">
                          <a:moveTo>
                            <a:pt x="4" y="84"/>
                          </a:moveTo>
                          <a:lnTo>
                            <a:pt x="4" y="0"/>
                          </a:lnTo>
                          <a:lnTo>
                            <a:pt x="0" y="84"/>
                          </a:lnTo>
                          <a:lnTo>
                            <a:pt x="82" y="138"/>
                          </a:lnTo>
                          <a:lnTo>
                            <a:pt x="4" y="8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7" name="Freeform 3000"/>
                    <p:cNvSpPr>
                      <a:spLocks/>
                    </p:cNvSpPr>
                    <p:nvPr/>
                  </p:nvSpPr>
                  <p:spPr bwMode="auto">
                    <a:xfrm>
                      <a:off x="3686" y="2083"/>
                      <a:ext cx="234" cy="146"/>
                    </a:xfrm>
                    <a:custGeom>
                      <a:avLst/>
                      <a:gdLst/>
                      <a:ahLst/>
                      <a:cxnLst>
                        <a:cxn ang="0">
                          <a:pos x="110" y="146"/>
                        </a:cxn>
                        <a:cxn ang="0">
                          <a:pos x="132" y="102"/>
                        </a:cxn>
                        <a:cxn ang="0">
                          <a:pos x="182" y="128"/>
                        </a:cxn>
                        <a:cxn ang="0">
                          <a:pos x="224" y="72"/>
                        </a:cxn>
                        <a:cxn ang="0">
                          <a:pos x="234" y="0"/>
                        </a:cxn>
                        <a:cxn ang="0">
                          <a:pos x="222" y="72"/>
                        </a:cxn>
                        <a:cxn ang="0">
                          <a:pos x="182" y="124"/>
                        </a:cxn>
                        <a:cxn ang="0">
                          <a:pos x="132" y="96"/>
                        </a:cxn>
                        <a:cxn ang="0">
                          <a:pos x="110" y="138"/>
                        </a:cxn>
                        <a:cxn ang="0">
                          <a:pos x="82" y="60"/>
                        </a:cxn>
                        <a:cxn ang="0">
                          <a:pos x="0" y="6"/>
                        </a:cxn>
                        <a:cxn ang="0">
                          <a:pos x="80" y="64"/>
                        </a:cxn>
                        <a:cxn ang="0">
                          <a:pos x="110" y="146"/>
                        </a:cxn>
                      </a:cxnLst>
                      <a:rect l="0" t="0" r="r" b="b"/>
                      <a:pathLst>
                        <a:path w="234" h="146">
                          <a:moveTo>
                            <a:pt x="110" y="146"/>
                          </a:moveTo>
                          <a:lnTo>
                            <a:pt x="132" y="102"/>
                          </a:lnTo>
                          <a:lnTo>
                            <a:pt x="182" y="128"/>
                          </a:lnTo>
                          <a:lnTo>
                            <a:pt x="224" y="72"/>
                          </a:lnTo>
                          <a:lnTo>
                            <a:pt x="234" y="0"/>
                          </a:lnTo>
                          <a:lnTo>
                            <a:pt x="222" y="72"/>
                          </a:lnTo>
                          <a:lnTo>
                            <a:pt x="182" y="124"/>
                          </a:lnTo>
                          <a:lnTo>
                            <a:pt x="132" y="96"/>
                          </a:lnTo>
                          <a:lnTo>
                            <a:pt x="110" y="138"/>
                          </a:lnTo>
                          <a:lnTo>
                            <a:pt x="82" y="60"/>
                          </a:lnTo>
                          <a:lnTo>
                            <a:pt x="0" y="6"/>
                          </a:lnTo>
                          <a:lnTo>
                            <a:pt x="80" y="64"/>
                          </a:lnTo>
                          <a:lnTo>
                            <a:pt x="110" y="14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8" name="Freeform 3001"/>
                    <p:cNvSpPr>
                      <a:spLocks/>
                    </p:cNvSpPr>
                    <p:nvPr/>
                  </p:nvSpPr>
                  <p:spPr bwMode="auto">
                    <a:xfrm>
                      <a:off x="3908" y="1991"/>
                      <a:ext cx="28" cy="164"/>
                    </a:xfrm>
                    <a:custGeom>
                      <a:avLst/>
                      <a:gdLst/>
                      <a:ahLst/>
                      <a:cxnLst>
                        <a:cxn ang="0">
                          <a:pos x="0" y="164"/>
                        </a:cxn>
                        <a:cxn ang="0">
                          <a:pos x="12" y="92"/>
                        </a:cxn>
                        <a:cxn ang="0">
                          <a:pos x="14" y="82"/>
                        </a:cxn>
                        <a:cxn ang="0">
                          <a:pos x="16" y="72"/>
                        </a:cxn>
                        <a:cxn ang="0">
                          <a:pos x="28" y="0"/>
                        </a:cxn>
                        <a:cxn ang="0">
                          <a:pos x="8" y="82"/>
                        </a:cxn>
                        <a:cxn ang="0">
                          <a:pos x="0" y="164"/>
                        </a:cxn>
                      </a:cxnLst>
                      <a:rect l="0" t="0" r="r" b="b"/>
                      <a:pathLst>
                        <a:path w="28" h="164">
                          <a:moveTo>
                            <a:pt x="0" y="164"/>
                          </a:moveTo>
                          <a:lnTo>
                            <a:pt x="12" y="92"/>
                          </a:lnTo>
                          <a:lnTo>
                            <a:pt x="14" y="82"/>
                          </a:lnTo>
                          <a:lnTo>
                            <a:pt x="16" y="72"/>
                          </a:lnTo>
                          <a:lnTo>
                            <a:pt x="28" y="0"/>
                          </a:lnTo>
                          <a:lnTo>
                            <a:pt x="8" y="82"/>
                          </a:lnTo>
                          <a:lnTo>
                            <a:pt x="0" y="16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9" name="Freeform 3003"/>
                    <p:cNvSpPr>
                      <a:spLocks/>
                    </p:cNvSpPr>
                    <p:nvPr/>
                  </p:nvSpPr>
                  <p:spPr bwMode="auto">
                    <a:xfrm>
                      <a:off x="3920" y="2063"/>
                      <a:ext cx="4" cy="20"/>
                    </a:xfrm>
                    <a:custGeom>
                      <a:avLst/>
                      <a:gdLst/>
                      <a:ahLst/>
                      <a:cxnLst>
                        <a:cxn ang="0">
                          <a:pos x="0" y="20"/>
                        </a:cxn>
                        <a:cxn ang="0">
                          <a:pos x="4" y="0"/>
                        </a:cxn>
                        <a:cxn ang="0">
                          <a:pos x="2" y="10"/>
                        </a:cxn>
                        <a:cxn ang="0">
                          <a:pos x="0" y="20"/>
                        </a:cxn>
                      </a:cxnLst>
                      <a:rect l="0" t="0" r="r" b="b"/>
                      <a:pathLst>
                        <a:path w="4" h="20">
                          <a:moveTo>
                            <a:pt x="0" y="20"/>
                          </a:moveTo>
                          <a:lnTo>
                            <a:pt x="4" y="0"/>
                          </a:lnTo>
                          <a:lnTo>
                            <a:pt x="2" y="10"/>
                          </a:lnTo>
                          <a:lnTo>
                            <a:pt x="0" y="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0" name="Freeform 3004"/>
                    <p:cNvSpPr>
                      <a:spLocks/>
                    </p:cNvSpPr>
                    <p:nvPr/>
                  </p:nvSpPr>
                  <p:spPr bwMode="auto">
                    <a:xfrm>
                      <a:off x="3968" y="2043"/>
                      <a:ext cx="104" cy="60"/>
                    </a:xfrm>
                    <a:custGeom>
                      <a:avLst/>
                      <a:gdLst/>
                      <a:ahLst/>
                      <a:cxnLst>
                        <a:cxn ang="0">
                          <a:pos x="24" y="54"/>
                        </a:cxn>
                        <a:cxn ang="0">
                          <a:pos x="0" y="40"/>
                        </a:cxn>
                        <a:cxn ang="0">
                          <a:pos x="24" y="60"/>
                        </a:cxn>
                        <a:cxn ang="0">
                          <a:pos x="104" y="0"/>
                        </a:cxn>
                        <a:cxn ang="0">
                          <a:pos x="24" y="54"/>
                        </a:cxn>
                      </a:cxnLst>
                      <a:rect l="0" t="0" r="r" b="b"/>
                      <a:pathLst>
                        <a:path w="104" h="60">
                          <a:moveTo>
                            <a:pt x="24" y="54"/>
                          </a:moveTo>
                          <a:lnTo>
                            <a:pt x="0" y="40"/>
                          </a:lnTo>
                          <a:lnTo>
                            <a:pt x="24" y="60"/>
                          </a:lnTo>
                          <a:lnTo>
                            <a:pt x="104" y="0"/>
                          </a:lnTo>
                          <a:lnTo>
                            <a:pt x="24" y="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1" name="Freeform 3005"/>
                    <p:cNvSpPr>
                      <a:spLocks/>
                    </p:cNvSpPr>
                    <p:nvPr/>
                  </p:nvSpPr>
                  <p:spPr bwMode="auto">
                    <a:xfrm>
                      <a:off x="4100" y="1909"/>
                      <a:ext cx="88" cy="148"/>
                    </a:xfrm>
                    <a:custGeom>
                      <a:avLst/>
                      <a:gdLst/>
                      <a:ahLst/>
                      <a:cxnLst>
                        <a:cxn ang="0">
                          <a:pos x="0" y="148"/>
                        </a:cxn>
                        <a:cxn ang="0">
                          <a:pos x="52" y="42"/>
                        </a:cxn>
                        <a:cxn ang="0">
                          <a:pos x="88" y="0"/>
                        </a:cxn>
                        <a:cxn ang="0">
                          <a:pos x="50" y="40"/>
                        </a:cxn>
                        <a:cxn ang="0">
                          <a:pos x="0" y="148"/>
                        </a:cxn>
                      </a:cxnLst>
                      <a:rect l="0" t="0" r="r" b="b"/>
                      <a:pathLst>
                        <a:path w="88" h="148">
                          <a:moveTo>
                            <a:pt x="0" y="148"/>
                          </a:moveTo>
                          <a:lnTo>
                            <a:pt x="52" y="42"/>
                          </a:lnTo>
                          <a:lnTo>
                            <a:pt x="88" y="0"/>
                          </a:lnTo>
                          <a:lnTo>
                            <a:pt x="50" y="40"/>
                          </a:lnTo>
                          <a:lnTo>
                            <a:pt x="0" y="14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2" name="Freeform 3006"/>
                    <p:cNvSpPr>
                      <a:spLocks/>
                    </p:cNvSpPr>
                    <p:nvPr/>
                  </p:nvSpPr>
                  <p:spPr bwMode="auto">
                    <a:xfrm>
                      <a:off x="3914" y="2083"/>
                      <a:ext cx="78" cy="48"/>
                    </a:xfrm>
                    <a:custGeom>
                      <a:avLst/>
                      <a:gdLst/>
                      <a:ahLst/>
                      <a:cxnLst>
                        <a:cxn ang="0">
                          <a:pos x="0" y="44"/>
                        </a:cxn>
                        <a:cxn ang="0">
                          <a:pos x="0" y="48"/>
                        </a:cxn>
                        <a:cxn ang="0">
                          <a:pos x="54" y="4"/>
                        </a:cxn>
                        <a:cxn ang="0">
                          <a:pos x="78" y="20"/>
                        </a:cxn>
                        <a:cxn ang="0">
                          <a:pos x="54" y="0"/>
                        </a:cxn>
                        <a:cxn ang="0">
                          <a:pos x="0" y="44"/>
                        </a:cxn>
                      </a:cxnLst>
                      <a:rect l="0" t="0" r="r" b="b"/>
                      <a:pathLst>
                        <a:path w="78" h="48">
                          <a:moveTo>
                            <a:pt x="0" y="44"/>
                          </a:moveTo>
                          <a:lnTo>
                            <a:pt x="0" y="48"/>
                          </a:lnTo>
                          <a:lnTo>
                            <a:pt x="54" y="4"/>
                          </a:lnTo>
                          <a:lnTo>
                            <a:pt x="78" y="20"/>
                          </a:lnTo>
                          <a:lnTo>
                            <a:pt x="54" y="0"/>
                          </a:lnTo>
                          <a:lnTo>
                            <a:pt x="0" y="4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3" name="Freeform 3007"/>
                    <p:cNvSpPr>
                      <a:spLocks/>
                    </p:cNvSpPr>
                    <p:nvPr/>
                  </p:nvSpPr>
                  <p:spPr bwMode="auto">
                    <a:xfrm>
                      <a:off x="3992" y="1951"/>
                      <a:ext cx="160" cy="152"/>
                    </a:xfrm>
                    <a:custGeom>
                      <a:avLst/>
                      <a:gdLst/>
                      <a:ahLst/>
                      <a:cxnLst>
                        <a:cxn ang="0">
                          <a:pos x="80" y="92"/>
                        </a:cxn>
                        <a:cxn ang="0">
                          <a:pos x="0" y="152"/>
                        </a:cxn>
                        <a:cxn ang="0">
                          <a:pos x="80" y="96"/>
                        </a:cxn>
                        <a:cxn ang="0">
                          <a:pos x="110" y="110"/>
                        </a:cxn>
                        <a:cxn ang="0">
                          <a:pos x="160" y="0"/>
                        </a:cxn>
                        <a:cxn ang="0">
                          <a:pos x="108" y="106"/>
                        </a:cxn>
                        <a:cxn ang="0">
                          <a:pos x="80" y="92"/>
                        </a:cxn>
                      </a:cxnLst>
                      <a:rect l="0" t="0" r="r" b="b"/>
                      <a:pathLst>
                        <a:path w="160" h="152">
                          <a:moveTo>
                            <a:pt x="80" y="92"/>
                          </a:moveTo>
                          <a:lnTo>
                            <a:pt x="0" y="152"/>
                          </a:lnTo>
                          <a:lnTo>
                            <a:pt x="80" y="96"/>
                          </a:lnTo>
                          <a:lnTo>
                            <a:pt x="110" y="110"/>
                          </a:lnTo>
                          <a:lnTo>
                            <a:pt x="160" y="0"/>
                          </a:lnTo>
                          <a:lnTo>
                            <a:pt x="108" y="106"/>
                          </a:lnTo>
                          <a:lnTo>
                            <a:pt x="80" y="9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4" name="Freeform 3008"/>
                    <p:cNvSpPr>
                      <a:spLocks/>
                    </p:cNvSpPr>
                    <p:nvPr/>
                  </p:nvSpPr>
                  <p:spPr bwMode="auto">
                    <a:xfrm>
                      <a:off x="4184" y="1895"/>
                      <a:ext cx="4" cy="14"/>
                    </a:xfrm>
                    <a:custGeom>
                      <a:avLst/>
                      <a:gdLst/>
                      <a:ahLst/>
                      <a:cxnLst>
                        <a:cxn ang="0">
                          <a:pos x="0" y="2"/>
                        </a:cxn>
                        <a:cxn ang="0">
                          <a:pos x="4" y="14"/>
                        </a:cxn>
                        <a:cxn ang="0">
                          <a:pos x="0" y="0"/>
                        </a:cxn>
                        <a:cxn ang="0">
                          <a:pos x="0" y="2"/>
                        </a:cxn>
                        <a:cxn ang="0">
                          <a:pos x="0" y="2"/>
                        </a:cxn>
                      </a:cxnLst>
                      <a:rect l="0" t="0" r="r" b="b"/>
                      <a:pathLst>
                        <a:path w="4" h="14">
                          <a:moveTo>
                            <a:pt x="0" y="2"/>
                          </a:moveTo>
                          <a:lnTo>
                            <a:pt x="4" y="14"/>
                          </a:lnTo>
                          <a:lnTo>
                            <a:pt x="0" y="0"/>
                          </a:lnTo>
                          <a:lnTo>
                            <a:pt x="0" y="2"/>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5" name="Freeform 3010"/>
                    <p:cNvSpPr>
                      <a:spLocks/>
                    </p:cNvSpPr>
                    <p:nvPr/>
                  </p:nvSpPr>
                  <p:spPr bwMode="auto">
                    <a:xfrm>
                      <a:off x="3900" y="1599"/>
                      <a:ext cx="288" cy="524"/>
                    </a:xfrm>
                    <a:custGeom>
                      <a:avLst/>
                      <a:gdLst/>
                      <a:ahLst/>
                      <a:cxnLst>
                        <a:cxn ang="0">
                          <a:pos x="92" y="498"/>
                        </a:cxn>
                        <a:cxn ang="0">
                          <a:pos x="172" y="444"/>
                        </a:cxn>
                        <a:cxn ang="0">
                          <a:pos x="200" y="458"/>
                        </a:cxn>
                        <a:cxn ang="0">
                          <a:pos x="250" y="350"/>
                        </a:cxn>
                        <a:cxn ang="0">
                          <a:pos x="288" y="310"/>
                        </a:cxn>
                        <a:cxn ang="0">
                          <a:pos x="284" y="298"/>
                        </a:cxn>
                        <a:cxn ang="0">
                          <a:pos x="284" y="298"/>
                        </a:cxn>
                        <a:cxn ang="0">
                          <a:pos x="284" y="296"/>
                        </a:cxn>
                        <a:cxn ang="0">
                          <a:pos x="216" y="0"/>
                        </a:cxn>
                        <a:cxn ang="0">
                          <a:pos x="26" y="6"/>
                        </a:cxn>
                        <a:cxn ang="0">
                          <a:pos x="0" y="28"/>
                        </a:cxn>
                        <a:cxn ang="0">
                          <a:pos x="38" y="392"/>
                        </a:cxn>
                        <a:cxn ang="0">
                          <a:pos x="24" y="464"/>
                        </a:cxn>
                        <a:cxn ang="0">
                          <a:pos x="20" y="484"/>
                        </a:cxn>
                        <a:cxn ang="0">
                          <a:pos x="14" y="524"/>
                        </a:cxn>
                        <a:cxn ang="0">
                          <a:pos x="68" y="484"/>
                        </a:cxn>
                        <a:cxn ang="0">
                          <a:pos x="92" y="498"/>
                        </a:cxn>
                      </a:cxnLst>
                      <a:rect l="0" t="0" r="r" b="b"/>
                      <a:pathLst>
                        <a:path w="288" h="524">
                          <a:moveTo>
                            <a:pt x="92" y="498"/>
                          </a:moveTo>
                          <a:lnTo>
                            <a:pt x="172" y="444"/>
                          </a:lnTo>
                          <a:lnTo>
                            <a:pt x="200" y="458"/>
                          </a:lnTo>
                          <a:lnTo>
                            <a:pt x="250" y="350"/>
                          </a:lnTo>
                          <a:lnTo>
                            <a:pt x="288" y="310"/>
                          </a:lnTo>
                          <a:lnTo>
                            <a:pt x="284" y="298"/>
                          </a:lnTo>
                          <a:lnTo>
                            <a:pt x="284" y="298"/>
                          </a:lnTo>
                          <a:lnTo>
                            <a:pt x="284" y="296"/>
                          </a:lnTo>
                          <a:lnTo>
                            <a:pt x="216" y="0"/>
                          </a:lnTo>
                          <a:lnTo>
                            <a:pt x="26" y="6"/>
                          </a:lnTo>
                          <a:lnTo>
                            <a:pt x="0" y="28"/>
                          </a:lnTo>
                          <a:lnTo>
                            <a:pt x="38" y="392"/>
                          </a:lnTo>
                          <a:lnTo>
                            <a:pt x="24" y="464"/>
                          </a:lnTo>
                          <a:lnTo>
                            <a:pt x="20" y="484"/>
                          </a:lnTo>
                          <a:lnTo>
                            <a:pt x="14" y="524"/>
                          </a:lnTo>
                          <a:lnTo>
                            <a:pt x="68" y="484"/>
                          </a:lnTo>
                          <a:lnTo>
                            <a:pt x="92" y="49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6" name="Freeform 3011"/>
                    <p:cNvSpPr>
                      <a:spLocks/>
                    </p:cNvSpPr>
                    <p:nvPr/>
                  </p:nvSpPr>
                  <p:spPr bwMode="auto">
                    <a:xfrm>
                      <a:off x="3970" y="2457"/>
                      <a:ext cx="32" cy="350"/>
                    </a:xfrm>
                    <a:custGeom>
                      <a:avLst/>
                      <a:gdLst/>
                      <a:ahLst/>
                      <a:cxnLst>
                        <a:cxn ang="0">
                          <a:pos x="0" y="0"/>
                        </a:cxn>
                        <a:cxn ang="0">
                          <a:pos x="32" y="350"/>
                        </a:cxn>
                        <a:cxn ang="0">
                          <a:pos x="8" y="68"/>
                        </a:cxn>
                        <a:cxn ang="0">
                          <a:pos x="2" y="0"/>
                        </a:cxn>
                        <a:cxn ang="0">
                          <a:pos x="0" y="0"/>
                        </a:cxn>
                      </a:cxnLst>
                      <a:rect l="0" t="0" r="r" b="b"/>
                      <a:pathLst>
                        <a:path w="32" h="350">
                          <a:moveTo>
                            <a:pt x="0" y="0"/>
                          </a:moveTo>
                          <a:lnTo>
                            <a:pt x="32" y="350"/>
                          </a:lnTo>
                          <a:lnTo>
                            <a:pt x="8" y="68"/>
                          </a:lnTo>
                          <a:lnTo>
                            <a:pt x="2"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7" name="Freeform 3012"/>
                    <p:cNvSpPr>
                      <a:spLocks/>
                    </p:cNvSpPr>
                    <p:nvPr/>
                  </p:nvSpPr>
                  <p:spPr bwMode="auto">
                    <a:xfrm>
                      <a:off x="3692" y="2455"/>
                      <a:ext cx="328" cy="586"/>
                    </a:xfrm>
                    <a:custGeom>
                      <a:avLst/>
                      <a:gdLst/>
                      <a:ahLst/>
                      <a:cxnLst>
                        <a:cxn ang="0">
                          <a:pos x="278" y="0"/>
                        </a:cxn>
                        <a:cxn ang="0">
                          <a:pos x="74" y="22"/>
                        </a:cxn>
                        <a:cxn ang="0">
                          <a:pos x="0" y="240"/>
                        </a:cxn>
                        <a:cxn ang="0">
                          <a:pos x="38" y="372"/>
                        </a:cxn>
                        <a:cxn ang="0">
                          <a:pos x="6" y="522"/>
                        </a:cxn>
                        <a:cxn ang="0">
                          <a:pos x="178" y="508"/>
                        </a:cxn>
                        <a:cxn ang="0">
                          <a:pos x="216" y="586"/>
                        </a:cxn>
                        <a:cxn ang="0">
                          <a:pos x="298" y="560"/>
                        </a:cxn>
                        <a:cxn ang="0">
                          <a:pos x="328" y="560"/>
                        </a:cxn>
                        <a:cxn ang="0">
                          <a:pos x="310" y="352"/>
                        </a:cxn>
                        <a:cxn ang="0">
                          <a:pos x="278" y="2"/>
                        </a:cxn>
                        <a:cxn ang="0">
                          <a:pos x="280" y="2"/>
                        </a:cxn>
                        <a:cxn ang="0">
                          <a:pos x="286" y="70"/>
                        </a:cxn>
                        <a:cxn ang="0">
                          <a:pos x="280" y="0"/>
                        </a:cxn>
                        <a:cxn ang="0">
                          <a:pos x="278" y="0"/>
                        </a:cxn>
                      </a:cxnLst>
                      <a:rect l="0" t="0" r="r" b="b"/>
                      <a:pathLst>
                        <a:path w="328" h="586">
                          <a:moveTo>
                            <a:pt x="278" y="0"/>
                          </a:moveTo>
                          <a:lnTo>
                            <a:pt x="74" y="22"/>
                          </a:lnTo>
                          <a:lnTo>
                            <a:pt x="0" y="240"/>
                          </a:lnTo>
                          <a:lnTo>
                            <a:pt x="38" y="372"/>
                          </a:lnTo>
                          <a:lnTo>
                            <a:pt x="6" y="522"/>
                          </a:lnTo>
                          <a:lnTo>
                            <a:pt x="178" y="508"/>
                          </a:lnTo>
                          <a:lnTo>
                            <a:pt x="216" y="586"/>
                          </a:lnTo>
                          <a:lnTo>
                            <a:pt x="298" y="560"/>
                          </a:lnTo>
                          <a:lnTo>
                            <a:pt x="328" y="560"/>
                          </a:lnTo>
                          <a:lnTo>
                            <a:pt x="310" y="352"/>
                          </a:lnTo>
                          <a:lnTo>
                            <a:pt x="278" y="2"/>
                          </a:lnTo>
                          <a:lnTo>
                            <a:pt x="280" y="2"/>
                          </a:lnTo>
                          <a:lnTo>
                            <a:pt x="286" y="70"/>
                          </a:lnTo>
                          <a:lnTo>
                            <a:pt x="280" y="0"/>
                          </a:lnTo>
                          <a:lnTo>
                            <a:pt x="27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8" name="Freeform 3013"/>
                    <p:cNvSpPr>
                      <a:spLocks/>
                    </p:cNvSpPr>
                    <p:nvPr/>
                  </p:nvSpPr>
                  <p:spPr bwMode="auto">
                    <a:xfrm>
                      <a:off x="4002" y="2807"/>
                      <a:ext cx="20" cy="208"/>
                    </a:xfrm>
                    <a:custGeom>
                      <a:avLst/>
                      <a:gdLst/>
                      <a:ahLst/>
                      <a:cxnLst>
                        <a:cxn ang="0">
                          <a:pos x="20" y="208"/>
                        </a:cxn>
                        <a:cxn ang="0">
                          <a:pos x="0" y="0"/>
                        </a:cxn>
                        <a:cxn ang="0">
                          <a:pos x="18" y="208"/>
                        </a:cxn>
                        <a:cxn ang="0">
                          <a:pos x="20" y="208"/>
                        </a:cxn>
                      </a:cxnLst>
                      <a:rect l="0" t="0" r="r" b="b"/>
                      <a:pathLst>
                        <a:path w="20" h="208">
                          <a:moveTo>
                            <a:pt x="20" y="208"/>
                          </a:moveTo>
                          <a:lnTo>
                            <a:pt x="0" y="0"/>
                          </a:lnTo>
                          <a:lnTo>
                            <a:pt x="18" y="208"/>
                          </a:lnTo>
                          <a:lnTo>
                            <a:pt x="20" y="20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9" name="Freeform 3014"/>
                    <p:cNvSpPr>
                      <a:spLocks/>
                    </p:cNvSpPr>
                    <p:nvPr/>
                  </p:nvSpPr>
                  <p:spPr bwMode="auto">
                    <a:xfrm>
                      <a:off x="3972" y="2419"/>
                      <a:ext cx="368" cy="596"/>
                    </a:xfrm>
                    <a:custGeom>
                      <a:avLst/>
                      <a:gdLst/>
                      <a:ahLst/>
                      <a:cxnLst>
                        <a:cxn ang="0">
                          <a:pos x="368" y="466"/>
                        </a:cxn>
                        <a:cxn ang="0">
                          <a:pos x="350" y="330"/>
                        </a:cxn>
                        <a:cxn ang="0">
                          <a:pos x="226" y="0"/>
                        </a:cxn>
                        <a:cxn ang="0">
                          <a:pos x="0" y="36"/>
                        </a:cxn>
                        <a:cxn ang="0">
                          <a:pos x="6" y="106"/>
                        </a:cxn>
                        <a:cxn ang="0">
                          <a:pos x="52" y="596"/>
                        </a:cxn>
                        <a:cxn ang="0">
                          <a:pos x="96" y="596"/>
                        </a:cxn>
                        <a:cxn ang="0">
                          <a:pos x="134" y="580"/>
                        </a:cxn>
                        <a:cxn ang="0">
                          <a:pos x="90" y="490"/>
                        </a:cxn>
                        <a:cxn ang="0">
                          <a:pos x="368" y="466"/>
                        </a:cxn>
                      </a:cxnLst>
                      <a:rect l="0" t="0" r="r" b="b"/>
                      <a:pathLst>
                        <a:path w="368" h="596">
                          <a:moveTo>
                            <a:pt x="368" y="466"/>
                          </a:moveTo>
                          <a:lnTo>
                            <a:pt x="350" y="330"/>
                          </a:lnTo>
                          <a:lnTo>
                            <a:pt x="226" y="0"/>
                          </a:lnTo>
                          <a:lnTo>
                            <a:pt x="0" y="36"/>
                          </a:lnTo>
                          <a:lnTo>
                            <a:pt x="6" y="106"/>
                          </a:lnTo>
                          <a:lnTo>
                            <a:pt x="52" y="596"/>
                          </a:lnTo>
                          <a:lnTo>
                            <a:pt x="96" y="596"/>
                          </a:lnTo>
                          <a:lnTo>
                            <a:pt x="134" y="580"/>
                          </a:lnTo>
                          <a:lnTo>
                            <a:pt x="90" y="490"/>
                          </a:lnTo>
                          <a:lnTo>
                            <a:pt x="368" y="466"/>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0" name="Freeform 3015"/>
                    <p:cNvSpPr>
                      <a:spLocks/>
                    </p:cNvSpPr>
                    <p:nvPr/>
                  </p:nvSpPr>
                  <p:spPr bwMode="auto">
                    <a:xfrm>
                      <a:off x="4436" y="2409"/>
                      <a:ext cx="54" cy="38"/>
                    </a:xfrm>
                    <a:custGeom>
                      <a:avLst/>
                      <a:gdLst/>
                      <a:ahLst/>
                      <a:cxnLst>
                        <a:cxn ang="0">
                          <a:pos x="0" y="6"/>
                        </a:cxn>
                        <a:cxn ang="0">
                          <a:pos x="52" y="4"/>
                        </a:cxn>
                        <a:cxn ang="0">
                          <a:pos x="52" y="38"/>
                        </a:cxn>
                        <a:cxn ang="0">
                          <a:pos x="54" y="0"/>
                        </a:cxn>
                        <a:cxn ang="0">
                          <a:pos x="0" y="6"/>
                        </a:cxn>
                      </a:cxnLst>
                      <a:rect l="0" t="0" r="r" b="b"/>
                      <a:pathLst>
                        <a:path w="54" h="38">
                          <a:moveTo>
                            <a:pt x="0" y="6"/>
                          </a:moveTo>
                          <a:lnTo>
                            <a:pt x="52" y="4"/>
                          </a:lnTo>
                          <a:lnTo>
                            <a:pt x="52" y="38"/>
                          </a:lnTo>
                          <a:lnTo>
                            <a:pt x="54" y="0"/>
                          </a:lnTo>
                          <a:lnTo>
                            <a:pt x="0"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1" name="Freeform 3016"/>
                    <p:cNvSpPr>
                      <a:spLocks/>
                    </p:cNvSpPr>
                    <p:nvPr/>
                  </p:nvSpPr>
                  <p:spPr bwMode="auto">
                    <a:xfrm>
                      <a:off x="4436" y="2373"/>
                      <a:ext cx="54" cy="42"/>
                    </a:xfrm>
                    <a:custGeom>
                      <a:avLst/>
                      <a:gdLst/>
                      <a:ahLst/>
                      <a:cxnLst>
                        <a:cxn ang="0">
                          <a:pos x="6" y="40"/>
                        </a:cxn>
                        <a:cxn ang="0">
                          <a:pos x="22" y="0"/>
                        </a:cxn>
                        <a:cxn ang="0">
                          <a:pos x="0" y="42"/>
                        </a:cxn>
                        <a:cxn ang="0">
                          <a:pos x="54" y="36"/>
                        </a:cxn>
                        <a:cxn ang="0">
                          <a:pos x="6" y="40"/>
                        </a:cxn>
                      </a:cxnLst>
                      <a:rect l="0" t="0" r="r" b="b"/>
                      <a:pathLst>
                        <a:path w="54" h="42">
                          <a:moveTo>
                            <a:pt x="6" y="40"/>
                          </a:moveTo>
                          <a:lnTo>
                            <a:pt x="22" y="0"/>
                          </a:lnTo>
                          <a:lnTo>
                            <a:pt x="0" y="42"/>
                          </a:lnTo>
                          <a:lnTo>
                            <a:pt x="54" y="36"/>
                          </a:lnTo>
                          <a:lnTo>
                            <a:pt x="6" y="4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2" name="Freeform 3017"/>
                    <p:cNvSpPr>
                      <a:spLocks/>
                    </p:cNvSpPr>
                    <p:nvPr/>
                  </p:nvSpPr>
                  <p:spPr bwMode="auto">
                    <a:xfrm>
                      <a:off x="4488" y="2409"/>
                      <a:ext cx="264" cy="260"/>
                    </a:xfrm>
                    <a:custGeom>
                      <a:avLst/>
                      <a:gdLst/>
                      <a:ahLst/>
                      <a:cxnLst>
                        <a:cxn ang="0">
                          <a:pos x="2" y="0"/>
                        </a:cxn>
                        <a:cxn ang="0">
                          <a:pos x="0" y="38"/>
                        </a:cxn>
                        <a:cxn ang="0">
                          <a:pos x="264" y="260"/>
                        </a:cxn>
                        <a:cxn ang="0">
                          <a:pos x="2" y="36"/>
                        </a:cxn>
                        <a:cxn ang="0">
                          <a:pos x="2" y="0"/>
                        </a:cxn>
                      </a:cxnLst>
                      <a:rect l="0" t="0" r="r" b="b"/>
                      <a:pathLst>
                        <a:path w="264" h="260">
                          <a:moveTo>
                            <a:pt x="2" y="0"/>
                          </a:moveTo>
                          <a:lnTo>
                            <a:pt x="0" y="38"/>
                          </a:lnTo>
                          <a:lnTo>
                            <a:pt x="264" y="260"/>
                          </a:lnTo>
                          <a:lnTo>
                            <a:pt x="2" y="36"/>
                          </a:lnTo>
                          <a:lnTo>
                            <a:pt x="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3" name="Freeform 3018"/>
                    <p:cNvSpPr>
                      <a:spLocks/>
                    </p:cNvSpPr>
                    <p:nvPr/>
                  </p:nvSpPr>
                  <p:spPr bwMode="auto">
                    <a:xfrm>
                      <a:off x="4436" y="2359"/>
                      <a:ext cx="28" cy="56"/>
                    </a:xfrm>
                    <a:custGeom>
                      <a:avLst/>
                      <a:gdLst/>
                      <a:ahLst/>
                      <a:cxnLst>
                        <a:cxn ang="0">
                          <a:pos x="28" y="0"/>
                        </a:cxn>
                        <a:cxn ang="0">
                          <a:pos x="22" y="2"/>
                        </a:cxn>
                        <a:cxn ang="0">
                          <a:pos x="0" y="56"/>
                        </a:cxn>
                        <a:cxn ang="0">
                          <a:pos x="22" y="14"/>
                        </a:cxn>
                        <a:cxn ang="0">
                          <a:pos x="28" y="0"/>
                        </a:cxn>
                      </a:cxnLst>
                      <a:rect l="0" t="0" r="r" b="b"/>
                      <a:pathLst>
                        <a:path w="28" h="56">
                          <a:moveTo>
                            <a:pt x="28" y="0"/>
                          </a:moveTo>
                          <a:lnTo>
                            <a:pt x="22" y="2"/>
                          </a:lnTo>
                          <a:lnTo>
                            <a:pt x="0" y="56"/>
                          </a:lnTo>
                          <a:lnTo>
                            <a:pt x="22" y="14"/>
                          </a:lnTo>
                          <a:lnTo>
                            <a:pt x="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4" name="Freeform 3019"/>
                    <p:cNvSpPr>
                      <a:spLocks/>
                    </p:cNvSpPr>
                    <p:nvPr/>
                  </p:nvSpPr>
                  <p:spPr bwMode="auto">
                    <a:xfrm>
                      <a:off x="4442" y="2291"/>
                      <a:ext cx="438" cy="378"/>
                    </a:xfrm>
                    <a:custGeom>
                      <a:avLst/>
                      <a:gdLst/>
                      <a:ahLst/>
                      <a:cxnLst>
                        <a:cxn ang="0">
                          <a:pos x="0" y="122"/>
                        </a:cxn>
                        <a:cxn ang="0">
                          <a:pos x="48" y="118"/>
                        </a:cxn>
                        <a:cxn ang="0">
                          <a:pos x="48" y="154"/>
                        </a:cxn>
                        <a:cxn ang="0">
                          <a:pos x="310" y="378"/>
                        </a:cxn>
                        <a:cxn ang="0">
                          <a:pos x="422" y="176"/>
                        </a:cxn>
                        <a:cxn ang="0">
                          <a:pos x="438" y="104"/>
                        </a:cxn>
                        <a:cxn ang="0">
                          <a:pos x="306" y="16"/>
                        </a:cxn>
                        <a:cxn ang="0">
                          <a:pos x="224" y="32"/>
                        </a:cxn>
                        <a:cxn ang="0">
                          <a:pos x="194" y="0"/>
                        </a:cxn>
                        <a:cxn ang="0">
                          <a:pos x="24" y="66"/>
                        </a:cxn>
                        <a:cxn ang="0">
                          <a:pos x="16" y="82"/>
                        </a:cxn>
                        <a:cxn ang="0">
                          <a:pos x="0" y="122"/>
                        </a:cxn>
                      </a:cxnLst>
                      <a:rect l="0" t="0" r="r" b="b"/>
                      <a:pathLst>
                        <a:path w="438" h="378">
                          <a:moveTo>
                            <a:pt x="0" y="122"/>
                          </a:moveTo>
                          <a:lnTo>
                            <a:pt x="48" y="118"/>
                          </a:lnTo>
                          <a:lnTo>
                            <a:pt x="48" y="154"/>
                          </a:lnTo>
                          <a:lnTo>
                            <a:pt x="310" y="378"/>
                          </a:lnTo>
                          <a:lnTo>
                            <a:pt x="422" y="176"/>
                          </a:lnTo>
                          <a:lnTo>
                            <a:pt x="438" y="104"/>
                          </a:lnTo>
                          <a:lnTo>
                            <a:pt x="306" y="16"/>
                          </a:lnTo>
                          <a:lnTo>
                            <a:pt x="224" y="32"/>
                          </a:lnTo>
                          <a:lnTo>
                            <a:pt x="194" y="0"/>
                          </a:lnTo>
                          <a:lnTo>
                            <a:pt x="24" y="66"/>
                          </a:lnTo>
                          <a:lnTo>
                            <a:pt x="16" y="82"/>
                          </a:lnTo>
                          <a:lnTo>
                            <a:pt x="0" y="122"/>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5" name="Freeform 3020"/>
                    <p:cNvSpPr>
                      <a:spLocks/>
                    </p:cNvSpPr>
                    <p:nvPr/>
                  </p:nvSpPr>
                  <p:spPr bwMode="auto">
                    <a:xfrm>
                      <a:off x="4346" y="2849"/>
                      <a:ext cx="320" cy="84"/>
                    </a:xfrm>
                    <a:custGeom>
                      <a:avLst/>
                      <a:gdLst/>
                      <a:ahLst/>
                      <a:cxnLst>
                        <a:cxn ang="0">
                          <a:pos x="278" y="42"/>
                        </a:cxn>
                        <a:cxn ang="0">
                          <a:pos x="320" y="56"/>
                        </a:cxn>
                        <a:cxn ang="0">
                          <a:pos x="314" y="0"/>
                        </a:cxn>
                        <a:cxn ang="0">
                          <a:pos x="314" y="48"/>
                        </a:cxn>
                        <a:cxn ang="0">
                          <a:pos x="280" y="36"/>
                        </a:cxn>
                        <a:cxn ang="0">
                          <a:pos x="18" y="78"/>
                        </a:cxn>
                        <a:cxn ang="0">
                          <a:pos x="0" y="54"/>
                        </a:cxn>
                        <a:cxn ang="0">
                          <a:pos x="18" y="84"/>
                        </a:cxn>
                        <a:cxn ang="0">
                          <a:pos x="278" y="42"/>
                        </a:cxn>
                      </a:cxnLst>
                      <a:rect l="0" t="0" r="r" b="b"/>
                      <a:pathLst>
                        <a:path w="320" h="84">
                          <a:moveTo>
                            <a:pt x="278" y="42"/>
                          </a:moveTo>
                          <a:lnTo>
                            <a:pt x="320" y="56"/>
                          </a:lnTo>
                          <a:lnTo>
                            <a:pt x="314" y="0"/>
                          </a:lnTo>
                          <a:lnTo>
                            <a:pt x="314" y="48"/>
                          </a:lnTo>
                          <a:lnTo>
                            <a:pt x="280" y="36"/>
                          </a:lnTo>
                          <a:lnTo>
                            <a:pt x="18" y="78"/>
                          </a:lnTo>
                          <a:lnTo>
                            <a:pt x="0" y="54"/>
                          </a:lnTo>
                          <a:lnTo>
                            <a:pt x="18" y="84"/>
                          </a:lnTo>
                          <a:lnTo>
                            <a:pt x="278" y="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6" name="Freeform 3021"/>
                    <p:cNvSpPr>
                      <a:spLocks/>
                    </p:cNvSpPr>
                    <p:nvPr/>
                  </p:nvSpPr>
                  <p:spPr bwMode="auto">
                    <a:xfrm>
                      <a:off x="4660" y="2847"/>
                      <a:ext cx="70" cy="4"/>
                    </a:xfrm>
                    <a:custGeom>
                      <a:avLst/>
                      <a:gdLst/>
                      <a:ahLst/>
                      <a:cxnLst>
                        <a:cxn ang="0">
                          <a:pos x="0" y="2"/>
                        </a:cxn>
                        <a:cxn ang="0">
                          <a:pos x="70" y="4"/>
                        </a:cxn>
                        <a:cxn ang="0">
                          <a:pos x="70" y="0"/>
                        </a:cxn>
                        <a:cxn ang="0">
                          <a:pos x="0" y="2"/>
                        </a:cxn>
                      </a:cxnLst>
                      <a:rect l="0" t="0" r="r" b="b"/>
                      <a:pathLst>
                        <a:path w="70" h="4">
                          <a:moveTo>
                            <a:pt x="0" y="2"/>
                          </a:moveTo>
                          <a:lnTo>
                            <a:pt x="70" y="4"/>
                          </a:lnTo>
                          <a:lnTo>
                            <a:pt x="7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7" name="Freeform 3022"/>
                    <p:cNvSpPr>
                      <a:spLocks/>
                    </p:cNvSpPr>
                    <p:nvPr/>
                  </p:nvSpPr>
                  <p:spPr bwMode="auto">
                    <a:xfrm>
                      <a:off x="4660" y="2849"/>
                      <a:ext cx="70" cy="56"/>
                    </a:xfrm>
                    <a:custGeom>
                      <a:avLst/>
                      <a:gdLst/>
                      <a:ahLst/>
                      <a:cxnLst>
                        <a:cxn ang="0">
                          <a:pos x="6" y="56"/>
                        </a:cxn>
                        <a:cxn ang="0">
                          <a:pos x="6" y="6"/>
                        </a:cxn>
                        <a:cxn ang="0">
                          <a:pos x="70" y="6"/>
                        </a:cxn>
                        <a:cxn ang="0">
                          <a:pos x="70" y="2"/>
                        </a:cxn>
                        <a:cxn ang="0">
                          <a:pos x="0" y="0"/>
                        </a:cxn>
                        <a:cxn ang="0">
                          <a:pos x="6" y="56"/>
                        </a:cxn>
                      </a:cxnLst>
                      <a:rect l="0" t="0" r="r" b="b"/>
                      <a:pathLst>
                        <a:path w="70" h="56">
                          <a:moveTo>
                            <a:pt x="6" y="56"/>
                          </a:moveTo>
                          <a:lnTo>
                            <a:pt x="6" y="6"/>
                          </a:lnTo>
                          <a:lnTo>
                            <a:pt x="70" y="6"/>
                          </a:lnTo>
                          <a:lnTo>
                            <a:pt x="70" y="2"/>
                          </a:lnTo>
                          <a:lnTo>
                            <a:pt x="0" y="0"/>
                          </a:lnTo>
                          <a:lnTo>
                            <a:pt x="6" y="5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8" name="Freeform 3023"/>
                    <p:cNvSpPr>
                      <a:spLocks/>
                    </p:cNvSpPr>
                    <p:nvPr/>
                  </p:nvSpPr>
                  <p:spPr bwMode="auto">
                    <a:xfrm>
                      <a:off x="4340" y="2891"/>
                      <a:ext cx="24" cy="42"/>
                    </a:xfrm>
                    <a:custGeom>
                      <a:avLst/>
                      <a:gdLst/>
                      <a:ahLst/>
                      <a:cxnLst>
                        <a:cxn ang="0">
                          <a:pos x="24" y="42"/>
                        </a:cxn>
                        <a:cxn ang="0">
                          <a:pos x="6" y="12"/>
                        </a:cxn>
                        <a:cxn ang="0">
                          <a:pos x="0" y="0"/>
                        </a:cxn>
                        <a:cxn ang="0">
                          <a:pos x="2" y="12"/>
                        </a:cxn>
                        <a:cxn ang="0">
                          <a:pos x="24" y="42"/>
                        </a:cxn>
                      </a:cxnLst>
                      <a:rect l="0" t="0" r="r" b="b"/>
                      <a:pathLst>
                        <a:path w="24" h="42">
                          <a:moveTo>
                            <a:pt x="24" y="42"/>
                          </a:moveTo>
                          <a:lnTo>
                            <a:pt x="6" y="12"/>
                          </a:lnTo>
                          <a:lnTo>
                            <a:pt x="0" y="0"/>
                          </a:lnTo>
                          <a:lnTo>
                            <a:pt x="2" y="12"/>
                          </a:lnTo>
                          <a:lnTo>
                            <a:pt x="24" y="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9" name="Freeform 3024"/>
                    <p:cNvSpPr>
                      <a:spLocks/>
                    </p:cNvSpPr>
                    <p:nvPr/>
                  </p:nvSpPr>
                  <p:spPr bwMode="auto">
                    <a:xfrm>
                      <a:off x="4066" y="2911"/>
                      <a:ext cx="44" cy="86"/>
                    </a:xfrm>
                    <a:custGeom>
                      <a:avLst/>
                      <a:gdLst/>
                      <a:ahLst/>
                      <a:cxnLst>
                        <a:cxn ang="0">
                          <a:pos x="44" y="86"/>
                        </a:cxn>
                        <a:cxn ang="0">
                          <a:pos x="44" y="86"/>
                        </a:cxn>
                        <a:cxn ang="0">
                          <a:pos x="0" y="0"/>
                        </a:cxn>
                        <a:cxn ang="0">
                          <a:pos x="44" y="86"/>
                        </a:cxn>
                      </a:cxnLst>
                      <a:rect l="0" t="0" r="r" b="b"/>
                      <a:pathLst>
                        <a:path w="44" h="86">
                          <a:moveTo>
                            <a:pt x="44" y="86"/>
                          </a:moveTo>
                          <a:lnTo>
                            <a:pt x="44" y="86"/>
                          </a:lnTo>
                          <a:lnTo>
                            <a:pt x="0" y="0"/>
                          </a:lnTo>
                          <a:lnTo>
                            <a:pt x="44" y="8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0" name="Freeform 3025"/>
                    <p:cNvSpPr>
                      <a:spLocks/>
                    </p:cNvSpPr>
                    <p:nvPr/>
                  </p:nvSpPr>
                  <p:spPr bwMode="auto">
                    <a:xfrm>
                      <a:off x="4204" y="2357"/>
                      <a:ext cx="546" cy="570"/>
                    </a:xfrm>
                    <a:custGeom>
                      <a:avLst/>
                      <a:gdLst/>
                      <a:ahLst/>
                      <a:cxnLst>
                        <a:cxn ang="0">
                          <a:pos x="422" y="528"/>
                        </a:cxn>
                        <a:cxn ang="0">
                          <a:pos x="456" y="540"/>
                        </a:cxn>
                        <a:cxn ang="0">
                          <a:pos x="456" y="492"/>
                        </a:cxn>
                        <a:cxn ang="0">
                          <a:pos x="526" y="490"/>
                        </a:cxn>
                        <a:cxn ang="0">
                          <a:pos x="526" y="494"/>
                        </a:cxn>
                        <a:cxn ang="0">
                          <a:pos x="526" y="494"/>
                        </a:cxn>
                        <a:cxn ang="0">
                          <a:pos x="512" y="378"/>
                        </a:cxn>
                        <a:cxn ang="0">
                          <a:pos x="546" y="314"/>
                        </a:cxn>
                        <a:cxn ang="0">
                          <a:pos x="284" y="90"/>
                        </a:cxn>
                        <a:cxn ang="0">
                          <a:pos x="284" y="56"/>
                        </a:cxn>
                        <a:cxn ang="0">
                          <a:pos x="232" y="58"/>
                        </a:cxn>
                        <a:cxn ang="0">
                          <a:pos x="254" y="4"/>
                        </a:cxn>
                        <a:cxn ang="0">
                          <a:pos x="260" y="2"/>
                        </a:cxn>
                        <a:cxn ang="0">
                          <a:pos x="254" y="16"/>
                        </a:cxn>
                        <a:cxn ang="0">
                          <a:pos x="262" y="0"/>
                        </a:cxn>
                        <a:cxn ang="0">
                          <a:pos x="182" y="30"/>
                        </a:cxn>
                        <a:cxn ang="0">
                          <a:pos x="0" y="60"/>
                        </a:cxn>
                        <a:cxn ang="0">
                          <a:pos x="120" y="390"/>
                        </a:cxn>
                        <a:cxn ang="0">
                          <a:pos x="142" y="546"/>
                        </a:cxn>
                        <a:cxn ang="0">
                          <a:pos x="160" y="570"/>
                        </a:cxn>
                        <a:cxn ang="0">
                          <a:pos x="422" y="528"/>
                        </a:cxn>
                      </a:cxnLst>
                      <a:rect l="0" t="0" r="r" b="b"/>
                      <a:pathLst>
                        <a:path w="546" h="570">
                          <a:moveTo>
                            <a:pt x="422" y="528"/>
                          </a:moveTo>
                          <a:lnTo>
                            <a:pt x="456" y="540"/>
                          </a:lnTo>
                          <a:lnTo>
                            <a:pt x="456" y="492"/>
                          </a:lnTo>
                          <a:lnTo>
                            <a:pt x="526" y="490"/>
                          </a:lnTo>
                          <a:lnTo>
                            <a:pt x="526" y="494"/>
                          </a:lnTo>
                          <a:lnTo>
                            <a:pt x="526" y="494"/>
                          </a:lnTo>
                          <a:lnTo>
                            <a:pt x="512" y="378"/>
                          </a:lnTo>
                          <a:lnTo>
                            <a:pt x="546" y="314"/>
                          </a:lnTo>
                          <a:lnTo>
                            <a:pt x="284" y="90"/>
                          </a:lnTo>
                          <a:lnTo>
                            <a:pt x="284" y="56"/>
                          </a:lnTo>
                          <a:lnTo>
                            <a:pt x="232" y="58"/>
                          </a:lnTo>
                          <a:lnTo>
                            <a:pt x="254" y="4"/>
                          </a:lnTo>
                          <a:lnTo>
                            <a:pt x="260" y="2"/>
                          </a:lnTo>
                          <a:lnTo>
                            <a:pt x="254" y="16"/>
                          </a:lnTo>
                          <a:lnTo>
                            <a:pt x="262" y="0"/>
                          </a:lnTo>
                          <a:lnTo>
                            <a:pt x="182" y="30"/>
                          </a:lnTo>
                          <a:lnTo>
                            <a:pt x="0" y="60"/>
                          </a:lnTo>
                          <a:lnTo>
                            <a:pt x="120" y="390"/>
                          </a:lnTo>
                          <a:lnTo>
                            <a:pt x="142" y="546"/>
                          </a:lnTo>
                          <a:lnTo>
                            <a:pt x="160" y="570"/>
                          </a:lnTo>
                          <a:lnTo>
                            <a:pt x="422" y="52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1" name="Freeform 3026"/>
                    <p:cNvSpPr>
                      <a:spLocks/>
                    </p:cNvSpPr>
                    <p:nvPr/>
                  </p:nvSpPr>
                  <p:spPr bwMode="auto">
                    <a:xfrm>
                      <a:off x="4066" y="2851"/>
                      <a:ext cx="926" cy="666"/>
                    </a:xfrm>
                    <a:custGeom>
                      <a:avLst/>
                      <a:gdLst/>
                      <a:ahLst/>
                      <a:cxnLst>
                        <a:cxn ang="0">
                          <a:pos x="896" y="342"/>
                        </a:cxn>
                        <a:cxn ang="0">
                          <a:pos x="808" y="232"/>
                        </a:cxn>
                        <a:cxn ang="0">
                          <a:pos x="808" y="182"/>
                        </a:cxn>
                        <a:cxn ang="0">
                          <a:pos x="668" y="20"/>
                        </a:cxn>
                        <a:cxn ang="0">
                          <a:pos x="664" y="0"/>
                        </a:cxn>
                        <a:cxn ang="0">
                          <a:pos x="664" y="0"/>
                        </a:cxn>
                        <a:cxn ang="0">
                          <a:pos x="664" y="4"/>
                        </a:cxn>
                        <a:cxn ang="0">
                          <a:pos x="600" y="4"/>
                        </a:cxn>
                        <a:cxn ang="0">
                          <a:pos x="600" y="54"/>
                        </a:cxn>
                        <a:cxn ang="0">
                          <a:pos x="558" y="40"/>
                        </a:cxn>
                        <a:cxn ang="0">
                          <a:pos x="298" y="82"/>
                        </a:cxn>
                        <a:cxn ang="0">
                          <a:pos x="276" y="52"/>
                        </a:cxn>
                        <a:cxn ang="0">
                          <a:pos x="274" y="40"/>
                        </a:cxn>
                        <a:cxn ang="0">
                          <a:pos x="0" y="60"/>
                        </a:cxn>
                        <a:cxn ang="0">
                          <a:pos x="44" y="146"/>
                        </a:cxn>
                        <a:cxn ang="0">
                          <a:pos x="132" y="108"/>
                        </a:cxn>
                        <a:cxn ang="0">
                          <a:pos x="242" y="154"/>
                        </a:cxn>
                        <a:cxn ang="0">
                          <a:pos x="242" y="192"/>
                        </a:cxn>
                        <a:cxn ang="0">
                          <a:pos x="298" y="192"/>
                        </a:cxn>
                        <a:cxn ang="0">
                          <a:pos x="380" y="128"/>
                        </a:cxn>
                        <a:cxn ang="0">
                          <a:pos x="558" y="206"/>
                        </a:cxn>
                        <a:cxn ang="0">
                          <a:pos x="558" y="368"/>
                        </a:cxn>
                        <a:cxn ang="0">
                          <a:pos x="598" y="382"/>
                        </a:cxn>
                        <a:cxn ang="0">
                          <a:pos x="638" y="478"/>
                        </a:cxn>
                        <a:cxn ang="0">
                          <a:pos x="776" y="584"/>
                        </a:cxn>
                        <a:cxn ang="0">
                          <a:pos x="776" y="626"/>
                        </a:cxn>
                        <a:cxn ang="0">
                          <a:pos x="830" y="666"/>
                        </a:cxn>
                        <a:cxn ang="0">
                          <a:pos x="886" y="610"/>
                        </a:cxn>
                        <a:cxn ang="0">
                          <a:pos x="916" y="610"/>
                        </a:cxn>
                        <a:cxn ang="0">
                          <a:pos x="926" y="518"/>
                        </a:cxn>
                        <a:cxn ang="0">
                          <a:pos x="896" y="342"/>
                        </a:cxn>
                      </a:cxnLst>
                      <a:rect l="0" t="0" r="r" b="b"/>
                      <a:pathLst>
                        <a:path w="926" h="666">
                          <a:moveTo>
                            <a:pt x="896" y="342"/>
                          </a:moveTo>
                          <a:lnTo>
                            <a:pt x="808" y="232"/>
                          </a:lnTo>
                          <a:lnTo>
                            <a:pt x="808" y="182"/>
                          </a:lnTo>
                          <a:lnTo>
                            <a:pt x="668" y="20"/>
                          </a:lnTo>
                          <a:lnTo>
                            <a:pt x="664" y="0"/>
                          </a:lnTo>
                          <a:lnTo>
                            <a:pt x="664" y="0"/>
                          </a:lnTo>
                          <a:lnTo>
                            <a:pt x="664" y="4"/>
                          </a:lnTo>
                          <a:lnTo>
                            <a:pt x="600" y="4"/>
                          </a:lnTo>
                          <a:lnTo>
                            <a:pt x="600" y="54"/>
                          </a:lnTo>
                          <a:lnTo>
                            <a:pt x="558" y="40"/>
                          </a:lnTo>
                          <a:lnTo>
                            <a:pt x="298" y="82"/>
                          </a:lnTo>
                          <a:lnTo>
                            <a:pt x="276" y="52"/>
                          </a:lnTo>
                          <a:lnTo>
                            <a:pt x="274" y="40"/>
                          </a:lnTo>
                          <a:lnTo>
                            <a:pt x="0" y="60"/>
                          </a:lnTo>
                          <a:lnTo>
                            <a:pt x="44" y="146"/>
                          </a:lnTo>
                          <a:lnTo>
                            <a:pt x="132" y="108"/>
                          </a:lnTo>
                          <a:lnTo>
                            <a:pt x="242" y="154"/>
                          </a:lnTo>
                          <a:lnTo>
                            <a:pt x="242" y="192"/>
                          </a:lnTo>
                          <a:lnTo>
                            <a:pt x="298" y="192"/>
                          </a:lnTo>
                          <a:lnTo>
                            <a:pt x="380" y="128"/>
                          </a:lnTo>
                          <a:lnTo>
                            <a:pt x="558" y="206"/>
                          </a:lnTo>
                          <a:lnTo>
                            <a:pt x="558" y="368"/>
                          </a:lnTo>
                          <a:lnTo>
                            <a:pt x="598" y="382"/>
                          </a:lnTo>
                          <a:lnTo>
                            <a:pt x="638" y="478"/>
                          </a:lnTo>
                          <a:lnTo>
                            <a:pt x="776" y="584"/>
                          </a:lnTo>
                          <a:lnTo>
                            <a:pt x="776" y="626"/>
                          </a:lnTo>
                          <a:lnTo>
                            <a:pt x="830" y="666"/>
                          </a:lnTo>
                          <a:lnTo>
                            <a:pt x="886" y="610"/>
                          </a:lnTo>
                          <a:lnTo>
                            <a:pt x="916" y="610"/>
                          </a:lnTo>
                          <a:lnTo>
                            <a:pt x="926" y="518"/>
                          </a:lnTo>
                          <a:lnTo>
                            <a:pt x="896" y="3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2" name="Freeform 3027"/>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3" name="Freeform 3028"/>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4" name="Freeform 3029"/>
                    <p:cNvSpPr>
                      <a:spLocks/>
                    </p:cNvSpPr>
                    <p:nvPr/>
                  </p:nvSpPr>
                  <p:spPr bwMode="auto">
                    <a:xfrm>
                      <a:off x="4448" y="1469"/>
                      <a:ext cx="76" cy="202"/>
                    </a:xfrm>
                    <a:custGeom>
                      <a:avLst/>
                      <a:gdLst/>
                      <a:ahLst/>
                      <a:cxnLst>
                        <a:cxn ang="0">
                          <a:pos x="2" y="0"/>
                        </a:cxn>
                        <a:cxn ang="0">
                          <a:pos x="0" y="6"/>
                        </a:cxn>
                        <a:cxn ang="0">
                          <a:pos x="6" y="24"/>
                        </a:cxn>
                        <a:cxn ang="0">
                          <a:pos x="74" y="202"/>
                        </a:cxn>
                        <a:cxn ang="0">
                          <a:pos x="76" y="200"/>
                        </a:cxn>
                        <a:cxn ang="0">
                          <a:pos x="2" y="0"/>
                        </a:cxn>
                      </a:cxnLst>
                      <a:rect l="0" t="0" r="r" b="b"/>
                      <a:pathLst>
                        <a:path w="76" h="202">
                          <a:moveTo>
                            <a:pt x="2" y="0"/>
                          </a:moveTo>
                          <a:lnTo>
                            <a:pt x="0" y="6"/>
                          </a:lnTo>
                          <a:lnTo>
                            <a:pt x="6" y="24"/>
                          </a:lnTo>
                          <a:lnTo>
                            <a:pt x="74" y="202"/>
                          </a:lnTo>
                          <a:lnTo>
                            <a:pt x="76" y="200"/>
                          </a:lnTo>
                          <a:lnTo>
                            <a:pt x="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5" name="Freeform 3030"/>
                    <p:cNvSpPr>
                      <a:spLocks/>
                    </p:cNvSpPr>
                    <p:nvPr/>
                  </p:nvSpPr>
                  <p:spPr bwMode="auto">
                    <a:xfrm>
                      <a:off x="4414" y="1681"/>
                      <a:ext cx="392" cy="354"/>
                    </a:xfrm>
                    <a:custGeom>
                      <a:avLst/>
                      <a:gdLst/>
                      <a:ahLst/>
                      <a:cxnLst>
                        <a:cxn ang="0">
                          <a:pos x="6" y="268"/>
                        </a:cxn>
                        <a:cxn ang="0">
                          <a:pos x="0" y="264"/>
                        </a:cxn>
                        <a:cxn ang="0">
                          <a:pos x="10" y="298"/>
                        </a:cxn>
                        <a:cxn ang="0">
                          <a:pos x="62" y="320"/>
                        </a:cxn>
                        <a:cxn ang="0">
                          <a:pos x="62" y="320"/>
                        </a:cxn>
                        <a:cxn ang="0">
                          <a:pos x="64" y="322"/>
                        </a:cxn>
                        <a:cxn ang="0">
                          <a:pos x="136" y="354"/>
                        </a:cxn>
                        <a:cxn ang="0">
                          <a:pos x="206" y="312"/>
                        </a:cxn>
                        <a:cxn ang="0">
                          <a:pos x="236" y="148"/>
                        </a:cxn>
                        <a:cxn ang="0">
                          <a:pos x="266" y="172"/>
                        </a:cxn>
                        <a:cxn ang="0">
                          <a:pos x="294" y="102"/>
                        </a:cxn>
                        <a:cxn ang="0">
                          <a:pos x="336" y="40"/>
                        </a:cxn>
                        <a:cxn ang="0">
                          <a:pos x="376" y="40"/>
                        </a:cxn>
                        <a:cxn ang="0">
                          <a:pos x="392" y="18"/>
                        </a:cxn>
                        <a:cxn ang="0">
                          <a:pos x="346" y="8"/>
                        </a:cxn>
                        <a:cxn ang="0">
                          <a:pos x="240" y="64"/>
                        </a:cxn>
                        <a:cxn ang="0">
                          <a:pos x="214" y="18"/>
                        </a:cxn>
                        <a:cxn ang="0">
                          <a:pos x="126" y="48"/>
                        </a:cxn>
                        <a:cxn ang="0">
                          <a:pos x="110" y="0"/>
                        </a:cxn>
                        <a:cxn ang="0">
                          <a:pos x="98" y="76"/>
                        </a:cxn>
                        <a:cxn ang="0">
                          <a:pos x="6" y="268"/>
                        </a:cxn>
                      </a:cxnLst>
                      <a:rect l="0" t="0" r="r" b="b"/>
                      <a:pathLst>
                        <a:path w="392" h="354">
                          <a:moveTo>
                            <a:pt x="6" y="268"/>
                          </a:moveTo>
                          <a:lnTo>
                            <a:pt x="0" y="264"/>
                          </a:lnTo>
                          <a:lnTo>
                            <a:pt x="10" y="298"/>
                          </a:lnTo>
                          <a:lnTo>
                            <a:pt x="62" y="320"/>
                          </a:lnTo>
                          <a:lnTo>
                            <a:pt x="62" y="320"/>
                          </a:lnTo>
                          <a:lnTo>
                            <a:pt x="64" y="322"/>
                          </a:lnTo>
                          <a:lnTo>
                            <a:pt x="136" y="354"/>
                          </a:lnTo>
                          <a:lnTo>
                            <a:pt x="206" y="312"/>
                          </a:lnTo>
                          <a:lnTo>
                            <a:pt x="236" y="148"/>
                          </a:lnTo>
                          <a:lnTo>
                            <a:pt x="266" y="172"/>
                          </a:lnTo>
                          <a:lnTo>
                            <a:pt x="294" y="102"/>
                          </a:lnTo>
                          <a:lnTo>
                            <a:pt x="336" y="40"/>
                          </a:lnTo>
                          <a:lnTo>
                            <a:pt x="376" y="40"/>
                          </a:lnTo>
                          <a:lnTo>
                            <a:pt x="392" y="18"/>
                          </a:lnTo>
                          <a:lnTo>
                            <a:pt x="346" y="8"/>
                          </a:lnTo>
                          <a:lnTo>
                            <a:pt x="240" y="64"/>
                          </a:lnTo>
                          <a:lnTo>
                            <a:pt x="214" y="18"/>
                          </a:lnTo>
                          <a:lnTo>
                            <a:pt x="126" y="48"/>
                          </a:lnTo>
                          <a:lnTo>
                            <a:pt x="110" y="0"/>
                          </a:lnTo>
                          <a:lnTo>
                            <a:pt x="98" y="76"/>
                          </a:lnTo>
                          <a:lnTo>
                            <a:pt x="6" y="26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6" name="Freeform 3031"/>
                    <p:cNvSpPr>
                      <a:spLocks/>
                    </p:cNvSpPr>
                    <p:nvPr/>
                  </p:nvSpPr>
                  <p:spPr bwMode="auto">
                    <a:xfrm>
                      <a:off x="4414" y="1943"/>
                      <a:ext cx="6" cy="6"/>
                    </a:xfrm>
                    <a:custGeom>
                      <a:avLst/>
                      <a:gdLst/>
                      <a:ahLst/>
                      <a:cxnLst>
                        <a:cxn ang="0">
                          <a:pos x="0" y="0"/>
                        </a:cxn>
                        <a:cxn ang="0">
                          <a:pos x="0" y="2"/>
                        </a:cxn>
                        <a:cxn ang="0">
                          <a:pos x="6" y="6"/>
                        </a:cxn>
                        <a:cxn ang="0">
                          <a:pos x="0" y="0"/>
                        </a:cxn>
                      </a:cxnLst>
                      <a:rect l="0" t="0" r="r" b="b"/>
                      <a:pathLst>
                        <a:path w="6" h="6">
                          <a:moveTo>
                            <a:pt x="0" y="0"/>
                          </a:moveTo>
                          <a:lnTo>
                            <a:pt x="0" y="2"/>
                          </a:lnTo>
                          <a:lnTo>
                            <a:pt x="6" y="6"/>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7" name="Freeform 3032"/>
                    <p:cNvSpPr>
                      <a:spLocks/>
                    </p:cNvSpPr>
                    <p:nvPr/>
                  </p:nvSpPr>
                  <p:spPr bwMode="auto">
                    <a:xfrm>
                      <a:off x="4512" y="1679"/>
                      <a:ext cx="12" cy="78"/>
                    </a:xfrm>
                    <a:custGeom>
                      <a:avLst/>
                      <a:gdLst/>
                      <a:ahLst/>
                      <a:cxnLst>
                        <a:cxn ang="0">
                          <a:pos x="0" y="78"/>
                        </a:cxn>
                        <a:cxn ang="0">
                          <a:pos x="12" y="2"/>
                        </a:cxn>
                        <a:cxn ang="0">
                          <a:pos x="10" y="0"/>
                        </a:cxn>
                        <a:cxn ang="0">
                          <a:pos x="0" y="78"/>
                        </a:cxn>
                      </a:cxnLst>
                      <a:rect l="0" t="0" r="r" b="b"/>
                      <a:pathLst>
                        <a:path w="12" h="78">
                          <a:moveTo>
                            <a:pt x="0" y="78"/>
                          </a:moveTo>
                          <a:lnTo>
                            <a:pt x="12" y="2"/>
                          </a:lnTo>
                          <a:lnTo>
                            <a:pt x="10" y="0"/>
                          </a:lnTo>
                          <a:lnTo>
                            <a:pt x="0" y="7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8" name="Freeform 3033"/>
                    <p:cNvSpPr>
                      <a:spLocks/>
                    </p:cNvSpPr>
                    <p:nvPr/>
                  </p:nvSpPr>
                  <p:spPr bwMode="auto">
                    <a:xfrm>
                      <a:off x="4420" y="1757"/>
                      <a:ext cx="92" cy="192"/>
                    </a:xfrm>
                    <a:custGeom>
                      <a:avLst/>
                      <a:gdLst/>
                      <a:ahLst/>
                      <a:cxnLst>
                        <a:cxn ang="0">
                          <a:pos x="58" y="60"/>
                        </a:cxn>
                        <a:cxn ang="0">
                          <a:pos x="0" y="192"/>
                        </a:cxn>
                        <a:cxn ang="0">
                          <a:pos x="92" y="0"/>
                        </a:cxn>
                        <a:cxn ang="0">
                          <a:pos x="58" y="60"/>
                        </a:cxn>
                      </a:cxnLst>
                      <a:rect l="0" t="0" r="r" b="b"/>
                      <a:pathLst>
                        <a:path w="92" h="192">
                          <a:moveTo>
                            <a:pt x="58" y="60"/>
                          </a:moveTo>
                          <a:lnTo>
                            <a:pt x="0" y="192"/>
                          </a:lnTo>
                          <a:lnTo>
                            <a:pt x="92" y="0"/>
                          </a:lnTo>
                          <a:lnTo>
                            <a:pt x="58" y="6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9" name="Freeform 3034"/>
                    <p:cNvSpPr>
                      <a:spLocks/>
                    </p:cNvSpPr>
                    <p:nvPr/>
                  </p:nvSpPr>
                  <p:spPr bwMode="auto">
                    <a:xfrm>
                      <a:off x="4522" y="1671"/>
                      <a:ext cx="2" cy="6"/>
                    </a:xfrm>
                    <a:custGeom>
                      <a:avLst/>
                      <a:gdLst/>
                      <a:ahLst/>
                      <a:cxnLst>
                        <a:cxn ang="0">
                          <a:pos x="0" y="6"/>
                        </a:cxn>
                        <a:cxn ang="0">
                          <a:pos x="2" y="2"/>
                        </a:cxn>
                        <a:cxn ang="0">
                          <a:pos x="0" y="0"/>
                        </a:cxn>
                        <a:cxn ang="0">
                          <a:pos x="0" y="6"/>
                        </a:cxn>
                      </a:cxnLst>
                      <a:rect l="0" t="0" r="r" b="b"/>
                      <a:pathLst>
                        <a:path w="2" h="6">
                          <a:moveTo>
                            <a:pt x="0" y="6"/>
                          </a:moveTo>
                          <a:lnTo>
                            <a:pt x="2" y="2"/>
                          </a:lnTo>
                          <a:lnTo>
                            <a:pt x="0" y="0"/>
                          </a:lnTo>
                          <a:lnTo>
                            <a:pt x="0"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0" name="Freeform 3035"/>
                    <p:cNvSpPr>
                      <a:spLocks/>
                    </p:cNvSpPr>
                    <p:nvPr/>
                  </p:nvSpPr>
                  <p:spPr bwMode="auto">
                    <a:xfrm>
                      <a:off x="4122" y="1471"/>
                      <a:ext cx="396" cy="468"/>
                    </a:xfrm>
                    <a:custGeom>
                      <a:avLst/>
                      <a:gdLst/>
                      <a:ahLst/>
                      <a:cxnLst>
                        <a:cxn ang="0">
                          <a:pos x="282" y="50"/>
                        </a:cxn>
                        <a:cxn ang="0">
                          <a:pos x="234" y="78"/>
                        </a:cxn>
                        <a:cxn ang="0">
                          <a:pos x="206" y="104"/>
                        </a:cxn>
                        <a:cxn ang="0">
                          <a:pos x="142" y="84"/>
                        </a:cxn>
                        <a:cxn ang="0">
                          <a:pos x="0" y="128"/>
                        </a:cxn>
                        <a:cxn ang="0">
                          <a:pos x="66" y="422"/>
                        </a:cxn>
                        <a:cxn ang="0">
                          <a:pos x="172" y="460"/>
                        </a:cxn>
                        <a:cxn ang="0">
                          <a:pos x="264" y="448"/>
                        </a:cxn>
                        <a:cxn ang="0">
                          <a:pos x="298" y="468"/>
                        </a:cxn>
                        <a:cxn ang="0">
                          <a:pos x="354" y="344"/>
                        </a:cxn>
                        <a:cxn ang="0">
                          <a:pos x="386" y="284"/>
                        </a:cxn>
                        <a:cxn ang="0">
                          <a:pos x="396" y="200"/>
                        </a:cxn>
                        <a:cxn ang="0">
                          <a:pos x="332" y="22"/>
                        </a:cxn>
                        <a:cxn ang="0">
                          <a:pos x="324" y="0"/>
                        </a:cxn>
                        <a:cxn ang="0">
                          <a:pos x="282" y="50"/>
                        </a:cxn>
                      </a:cxnLst>
                      <a:rect l="0" t="0" r="r" b="b"/>
                      <a:pathLst>
                        <a:path w="396" h="468">
                          <a:moveTo>
                            <a:pt x="282" y="50"/>
                          </a:moveTo>
                          <a:lnTo>
                            <a:pt x="234" y="78"/>
                          </a:lnTo>
                          <a:lnTo>
                            <a:pt x="206" y="104"/>
                          </a:lnTo>
                          <a:lnTo>
                            <a:pt x="142" y="84"/>
                          </a:lnTo>
                          <a:lnTo>
                            <a:pt x="0" y="128"/>
                          </a:lnTo>
                          <a:lnTo>
                            <a:pt x="66" y="422"/>
                          </a:lnTo>
                          <a:lnTo>
                            <a:pt x="172" y="460"/>
                          </a:lnTo>
                          <a:lnTo>
                            <a:pt x="264" y="448"/>
                          </a:lnTo>
                          <a:lnTo>
                            <a:pt x="298" y="468"/>
                          </a:lnTo>
                          <a:lnTo>
                            <a:pt x="354" y="344"/>
                          </a:lnTo>
                          <a:lnTo>
                            <a:pt x="386" y="284"/>
                          </a:lnTo>
                          <a:lnTo>
                            <a:pt x="396" y="200"/>
                          </a:lnTo>
                          <a:lnTo>
                            <a:pt x="332" y="22"/>
                          </a:lnTo>
                          <a:lnTo>
                            <a:pt x="324" y="0"/>
                          </a:lnTo>
                          <a:lnTo>
                            <a:pt x="282" y="5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1" name="Freeform 3036"/>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2" name="Freeform 3037"/>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3" name="Freeform 3038"/>
                    <p:cNvSpPr>
                      <a:spLocks/>
                    </p:cNvSpPr>
                    <p:nvPr/>
                  </p:nvSpPr>
                  <p:spPr bwMode="auto">
                    <a:xfrm>
                      <a:off x="4534" y="1321"/>
                      <a:ext cx="472" cy="260"/>
                    </a:xfrm>
                    <a:custGeom>
                      <a:avLst/>
                      <a:gdLst/>
                      <a:ahLst/>
                      <a:cxnLst>
                        <a:cxn ang="0">
                          <a:pos x="472" y="190"/>
                        </a:cxn>
                        <a:cxn ang="0">
                          <a:pos x="434" y="138"/>
                        </a:cxn>
                        <a:cxn ang="0">
                          <a:pos x="444" y="68"/>
                        </a:cxn>
                        <a:cxn ang="0">
                          <a:pos x="364" y="0"/>
                        </a:cxn>
                        <a:cxn ang="0">
                          <a:pos x="0" y="120"/>
                        </a:cxn>
                        <a:cxn ang="0">
                          <a:pos x="364" y="4"/>
                        </a:cxn>
                        <a:cxn ang="0">
                          <a:pos x="440" y="70"/>
                        </a:cxn>
                        <a:cxn ang="0">
                          <a:pos x="430" y="138"/>
                        </a:cxn>
                        <a:cxn ang="0">
                          <a:pos x="470" y="190"/>
                        </a:cxn>
                        <a:cxn ang="0">
                          <a:pos x="442" y="260"/>
                        </a:cxn>
                        <a:cxn ang="0">
                          <a:pos x="444" y="258"/>
                        </a:cxn>
                        <a:cxn ang="0">
                          <a:pos x="472" y="190"/>
                        </a:cxn>
                      </a:cxnLst>
                      <a:rect l="0" t="0" r="r" b="b"/>
                      <a:pathLst>
                        <a:path w="472" h="260">
                          <a:moveTo>
                            <a:pt x="472" y="190"/>
                          </a:moveTo>
                          <a:lnTo>
                            <a:pt x="434" y="138"/>
                          </a:lnTo>
                          <a:lnTo>
                            <a:pt x="444" y="68"/>
                          </a:lnTo>
                          <a:lnTo>
                            <a:pt x="364" y="0"/>
                          </a:lnTo>
                          <a:lnTo>
                            <a:pt x="0" y="120"/>
                          </a:lnTo>
                          <a:lnTo>
                            <a:pt x="364" y="4"/>
                          </a:lnTo>
                          <a:lnTo>
                            <a:pt x="440" y="70"/>
                          </a:lnTo>
                          <a:lnTo>
                            <a:pt x="430" y="138"/>
                          </a:lnTo>
                          <a:lnTo>
                            <a:pt x="470" y="190"/>
                          </a:lnTo>
                          <a:lnTo>
                            <a:pt x="442" y="260"/>
                          </a:lnTo>
                          <a:lnTo>
                            <a:pt x="444" y="258"/>
                          </a:lnTo>
                          <a:lnTo>
                            <a:pt x="472" y="19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4" name="Freeform 3039"/>
                    <p:cNvSpPr>
                      <a:spLocks/>
                    </p:cNvSpPr>
                    <p:nvPr/>
                  </p:nvSpPr>
                  <p:spPr bwMode="auto">
                    <a:xfrm>
                      <a:off x="4516" y="1325"/>
                      <a:ext cx="382" cy="120"/>
                    </a:xfrm>
                    <a:custGeom>
                      <a:avLst/>
                      <a:gdLst/>
                      <a:ahLst/>
                      <a:cxnLst>
                        <a:cxn ang="0">
                          <a:pos x="0" y="72"/>
                        </a:cxn>
                        <a:cxn ang="0">
                          <a:pos x="16" y="120"/>
                        </a:cxn>
                        <a:cxn ang="0">
                          <a:pos x="382" y="0"/>
                        </a:cxn>
                        <a:cxn ang="0">
                          <a:pos x="18" y="116"/>
                        </a:cxn>
                        <a:cxn ang="0">
                          <a:pos x="2" y="70"/>
                        </a:cxn>
                        <a:cxn ang="0">
                          <a:pos x="0" y="72"/>
                        </a:cxn>
                      </a:cxnLst>
                      <a:rect l="0" t="0" r="r" b="b"/>
                      <a:pathLst>
                        <a:path w="382" h="120">
                          <a:moveTo>
                            <a:pt x="0" y="72"/>
                          </a:moveTo>
                          <a:lnTo>
                            <a:pt x="16" y="120"/>
                          </a:lnTo>
                          <a:lnTo>
                            <a:pt x="382" y="0"/>
                          </a:lnTo>
                          <a:lnTo>
                            <a:pt x="18" y="116"/>
                          </a:lnTo>
                          <a:lnTo>
                            <a:pt x="2" y="70"/>
                          </a:lnTo>
                          <a:lnTo>
                            <a:pt x="0" y="7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5" name="Freeform 3040"/>
                    <p:cNvSpPr>
                      <a:spLocks/>
                    </p:cNvSpPr>
                    <p:nvPr/>
                  </p:nvSpPr>
                  <p:spPr bwMode="auto">
                    <a:xfrm>
                      <a:off x="4946" y="1581"/>
                      <a:ext cx="126" cy="168"/>
                    </a:xfrm>
                    <a:custGeom>
                      <a:avLst/>
                      <a:gdLst/>
                      <a:ahLst/>
                      <a:cxnLst>
                        <a:cxn ang="0">
                          <a:pos x="0" y="10"/>
                        </a:cxn>
                        <a:cxn ang="0">
                          <a:pos x="62" y="168"/>
                        </a:cxn>
                        <a:cxn ang="0">
                          <a:pos x="126" y="142"/>
                        </a:cxn>
                        <a:cxn ang="0">
                          <a:pos x="126" y="80"/>
                        </a:cxn>
                        <a:cxn ang="0">
                          <a:pos x="30" y="2"/>
                        </a:cxn>
                        <a:cxn ang="0">
                          <a:pos x="30" y="0"/>
                        </a:cxn>
                        <a:cxn ang="0">
                          <a:pos x="0" y="10"/>
                        </a:cxn>
                      </a:cxnLst>
                      <a:rect l="0" t="0" r="r" b="b"/>
                      <a:pathLst>
                        <a:path w="126" h="168">
                          <a:moveTo>
                            <a:pt x="0" y="10"/>
                          </a:moveTo>
                          <a:lnTo>
                            <a:pt x="62" y="168"/>
                          </a:lnTo>
                          <a:lnTo>
                            <a:pt x="126" y="142"/>
                          </a:lnTo>
                          <a:lnTo>
                            <a:pt x="126" y="80"/>
                          </a:lnTo>
                          <a:lnTo>
                            <a:pt x="30" y="2"/>
                          </a:lnTo>
                          <a:lnTo>
                            <a:pt x="30" y="0"/>
                          </a:lnTo>
                          <a:lnTo>
                            <a:pt x="0" y="1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6" name="Freeform 3041"/>
                    <p:cNvSpPr>
                      <a:spLocks/>
                    </p:cNvSpPr>
                    <p:nvPr/>
                  </p:nvSpPr>
                  <p:spPr bwMode="auto">
                    <a:xfrm>
                      <a:off x="4446" y="1325"/>
                      <a:ext cx="558" cy="398"/>
                    </a:xfrm>
                    <a:custGeom>
                      <a:avLst/>
                      <a:gdLst/>
                      <a:ahLst/>
                      <a:cxnLst>
                        <a:cxn ang="0">
                          <a:pos x="528" y="66"/>
                        </a:cxn>
                        <a:cxn ang="0">
                          <a:pos x="452" y="0"/>
                        </a:cxn>
                        <a:cxn ang="0">
                          <a:pos x="86" y="120"/>
                        </a:cxn>
                        <a:cxn ang="0">
                          <a:pos x="70" y="72"/>
                        </a:cxn>
                        <a:cxn ang="0">
                          <a:pos x="72" y="70"/>
                        </a:cxn>
                        <a:cxn ang="0">
                          <a:pos x="88" y="116"/>
                        </a:cxn>
                        <a:cxn ang="0">
                          <a:pos x="72" y="64"/>
                        </a:cxn>
                        <a:cxn ang="0">
                          <a:pos x="0" y="146"/>
                        </a:cxn>
                        <a:cxn ang="0">
                          <a:pos x="8" y="168"/>
                        </a:cxn>
                        <a:cxn ang="0">
                          <a:pos x="2" y="150"/>
                        </a:cxn>
                        <a:cxn ang="0">
                          <a:pos x="4" y="144"/>
                        </a:cxn>
                        <a:cxn ang="0">
                          <a:pos x="78" y="344"/>
                        </a:cxn>
                        <a:cxn ang="0">
                          <a:pos x="76" y="346"/>
                        </a:cxn>
                        <a:cxn ang="0">
                          <a:pos x="78" y="348"/>
                        </a:cxn>
                        <a:cxn ang="0">
                          <a:pos x="96" y="398"/>
                        </a:cxn>
                        <a:cxn ang="0">
                          <a:pos x="182" y="372"/>
                        </a:cxn>
                        <a:cxn ang="0">
                          <a:pos x="180" y="372"/>
                        </a:cxn>
                        <a:cxn ang="0">
                          <a:pos x="498" y="262"/>
                        </a:cxn>
                        <a:cxn ang="0">
                          <a:pos x="498" y="262"/>
                        </a:cxn>
                        <a:cxn ang="0">
                          <a:pos x="498" y="262"/>
                        </a:cxn>
                        <a:cxn ang="0">
                          <a:pos x="528" y="252"/>
                        </a:cxn>
                        <a:cxn ang="0">
                          <a:pos x="558" y="186"/>
                        </a:cxn>
                        <a:cxn ang="0">
                          <a:pos x="518" y="134"/>
                        </a:cxn>
                        <a:cxn ang="0">
                          <a:pos x="528" y="66"/>
                        </a:cxn>
                      </a:cxnLst>
                      <a:rect l="0" t="0" r="r" b="b"/>
                      <a:pathLst>
                        <a:path w="558" h="398">
                          <a:moveTo>
                            <a:pt x="528" y="66"/>
                          </a:moveTo>
                          <a:lnTo>
                            <a:pt x="452" y="0"/>
                          </a:lnTo>
                          <a:lnTo>
                            <a:pt x="86" y="120"/>
                          </a:lnTo>
                          <a:lnTo>
                            <a:pt x="70" y="72"/>
                          </a:lnTo>
                          <a:lnTo>
                            <a:pt x="72" y="70"/>
                          </a:lnTo>
                          <a:lnTo>
                            <a:pt x="88" y="116"/>
                          </a:lnTo>
                          <a:lnTo>
                            <a:pt x="72" y="64"/>
                          </a:lnTo>
                          <a:lnTo>
                            <a:pt x="0" y="146"/>
                          </a:lnTo>
                          <a:lnTo>
                            <a:pt x="8" y="168"/>
                          </a:lnTo>
                          <a:lnTo>
                            <a:pt x="2" y="150"/>
                          </a:lnTo>
                          <a:lnTo>
                            <a:pt x="4" y="144"/>
                          </a:lnTo>
                          <a:lnTo>
                            <a:pt x="78" y="344"/>
                          </a:lnTo>
                          <a:lnTo>
                            <a:pt x="76" y="346"/>
                          </a:lnTo>
                          <a:lnTo>
                            <a:pt x="78" y="348"/>
                          </a:lnTo>
                          <a:lnTo>
                            <a:pt x="96" y="398"/>
                          </a:lnTo>
                          <a:lnTo>
                            <a:pt x="182" y="372"/>
                          </a:lnTo>
                          <a:lnTo>
                            <a:pt x="180" y="372"/>
                          </a:lnTo>
                          <a:lnTo>
                            <a:pt x="498" y="262"/>
                          </a:lnTo>
                          <a:lnTo>
                            <a:pt x="498" y="262"/>
                          </a:lnTo>
                          <a:lnTo>
                            <a:pt x="498" y="262"/>
                          </a:lnTo>
                          <a:lnTo>
                            <a:pt x="528" y="252"/>
                          </a:lnTo>
                          <a:lnTo>
                            <a:pt x="558" y="186"/>
                          </a:lnTo>
                          <a:lnTo>
                            <a:pt x="518" y="134"/>
                          </a:lnTo>
                          <a:lnTo>
                            <a:pt x="528" y="66"/>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7" name="Freeform 3042"/>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8" name="Freeform 3043"/>
                    <p:cNvSpPr>
                      <a:spLocks/>
                    </p:cNvSpPr>
                    <p:nvPr/>
                  </p:nvSpPr>
                  <p:spPr bwMode="auto">
                    <a:xfrm>
                      <a:off x="4982" y="1389"/>
                      <a:ext cx="74" cy="18"/>
                    </a:xfrm>
                    <a:custGeom>
                      <a:avLst/>
                      <a:gdLst/>
                      <a:ahLst/>
                      <a:cxnLst>
                        <a:cxn ang="0">
                          <a:pos x="0" y="2"/>
                        </a:cxn>
                        <a:cxn ang="0">
                          <a:pos x="74" y="18"/>
                        </a:cxn>
                        <a:cxn ang="0">
                          <a:pos x="14" y="4"/>
                        </a:cxn>
                        <a:cxn ang="0">
                          <a:pos x="0" y="0"/>
                        </a:cxn>
                        <a:cxn ang="0">
                          <a:pos x="0" y="2"/>
                        </a:cxn>
                      </a:cxnLst>
                      <a:rect l="0" t="0" r="r" b="b"/>
                      <a:pathLst>
                        <a:path w="74" h="18">
                          <a:moveTo>
                            <a:pt x="0" y="2"/>
                          </a:moveTo>
                          <a:lnTo>
                            <a:pt x="74" y="18"/>
                          </a:lnTo>
                          <a:lnTo>
                            <a:pt x="14" y="4"/>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9" name="Freeform 3044"/>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0" name="Freeform 3045"/>
                    <p:cNvSpPr>
                      <a:spLocks/>
                    </p:cNvSpPr>
                    <p:nvPr/>
                  </p:nvSpPr>
                  <p:spPr bwMode="auto">
                    <a:xfrm>
                      <a:off x="5056" y="1407"/>
                      <a:ext cx="50" cy="14"/>
                    </a:xfrm>
                    <a:custGeom>
                      <a:avLst/>
                      <a:gdLst/>
                      <a:ahLst/>
                      <a:cxnLst>
                        <a:cxn ang="0">
                          <a:pos x="50" y="12"/>
                        </a:cxn>
                        <a:cxn ang="0">
                          <a:pos x="0" y="0"/>
                        </a:cxn>
                        <a:cxn ang="0">
                          <a:pos x="50" y="14"/>
                        </a:cxn>
                        <a:cxn ang="0">
                          <a:pos x="50" y="12"/>
                        </a:cxn>
                      </a:cxnLst>
                      <a:rect l="0" t="0" r="r" b="b"/>
                      <a:pathLst>
                        <a:path w="50" h="14">
                          <a:moveTo>
                            <a:pt x="50" y="12"/>
                          </a:moveTo>
                          <a:lnTo>
                            <a:pt x="0" y="0"/>
                          </a:lnTo>
                          <a:lnTo>
                            <a:pt x="50" y="14"/>
                          </a:lnTo>
                          <a:lnTo>
                            <a:pt x="50" y="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1" name="Freeform 3046"/>
                    <p:cNvSpPr>
                      <a:spLocks/>
                    </p:cNvSpPr>
                    <p:nvPr/>
                  </p:nvSpPr>
                  <p:spPr bwMode="auto">
                    <a:xfrm>
                      <a:off x="4968" y="1387"/>
                      <a:ext cx="138" cy="268"/>
                    </a:xfrm>
                    <a:custGeom>
                      <a:avLst/>
                      <a:gdLst/>
                      <a:ahLst/>
                      <a:cxnLst>
                        <a:cxn ang="0">
                          <a:pos x="10" y="2"/>
                        </a:cxn>
                        <a:cxn ang="0">
                          <a:pos x="0" y="72"/>
                        </a:cxn>
                        <a:cxn ang="0">
                          <a:pos x="38" y="124"/>
                        </a:cxn>
                        <a:cxn ang="0">
                          <a:pos x="10" y="192"/>
                        </a:cxn>
                        <a:cxn ang="0">
                          <a:pos x="8" y="194"/>
                        </a:cxn>
                        <a:cxn ang="0">
                          <a:pos x="8" y="196"/>
                        </a:cxn>
                        <a:cxn ang="0">
                          <a:pos x="10" y="194"/>
                        </a:cxn>
                        <a:cxn ang="0">
                          <a:pos x="104" y="268"/>
                        </a:cxn>
                        <a:cxn ang="0">
                          <a:pos x="104" y="226"/>
                        </a:cxn>
                        <a:cxn ang="0">
                          <a:pos x="134" y="80"/>
                        </a:cxn>
                        <a:cxn ang="0">
                          <a:pos x="104" y="56"/>
                        </a:cxn>
                        <a:cxn ang="0">
                          <a:pos x="136" y="40"/>
                        </a:cxn>
                        <a:cxn ang="0">
                          <a:pos x="138" y="34"/>
                        </a:cxn>
                        <a:cxn ang="0">
                          <a:pos x="88" y="20"/>
                        </a:cxn>
                        <a:cxn ang="0">
                          <a:pos x="14" y="4"/>
                        </a:cxn>
                        <a:cxn ang="0">
                          <a:pos x="14" y="2"/>
                        </a:cxn>
                        <a:cxn ang="0">
                          <a:pos x="28" y="6"/>
                        </a:cxn>
                        <a:cxn ang="0">
                          <a:pos x="6" y="0"/>
                        </a:cxn>
                        <a:cxn ang="0">
                          <a:pos x="10" y="2"/>
                        </a:cxn>
                      </a:cxnLst>
                      <a:rect l="0" t="0" r="r" b="b"/>
                      <a:pathLst>
                        <a:path w="138" h="268">
                          <a:moveTo>
                            <a:pt x="10" y="2"/>
                          </a:moveTo>
                          <a:lnTo>
                            <a:pt x="0" y="72"/>
                          </a:lnTo>
                          <a:lnTo>
                            <a:pt x="38" y="124"/>
                          </a:lnTo>
                          <a:lnTo>
                            <a:pt x="10" y="192"/>
                          </a:lnTo>
                          <a:lnTo>
                            <a:pt x="8" y="194"/>
                          </a:lnTo>
                          <a:lnTo>
                            <a:pt x="8" y="196"/>
                          </a:lnTo>
                          <a:lnTo>
                            <a:pt x="10" y="194"/>
                          </a:lnTo>
                          <a:lnTo>
                            <a:pt x="104" y="268"/>
                          </a:lnTo>
                          <a:lnTo>
                            <a:pt x="104" y="226"/>
                          </a:lnTo>
                          <a:lnTo>
                            <a:pt x="134" y="80"/>
                          </a:lnTo>
                          <a:lnTo>
                            <a:pt x="104" y="56"/>
                          </a:lnTo>
                          <a:lnTo>
                            <a:pt x="136" y="40"/>
                          </a:lnTo>
                          <a:lnTo>
                            <a:pt x="138" y="34"/>
                          </a:lnTo>
                          <a:lnTo>
                            <a:pt x="88" y="20"/>
                          </a:lnTo>
                          <a:lnTo>
                            <a:pt x="14" y="4"/>
                          </a:lnTo>
                          <a:lnTo>
                            <a:pt x="14" y="2"/>
                          </a:lnTo>
                          <a:lnTo>
                            <a:pt x="28" y="6"/>
                          </a:lnTo>
                          <a:lnTo>
                            <a:pt x="6" y="0"/>
                          </a:lnTo>
                          <a:lnTo>
                            <a:pt x="1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2" name="Freeform 3047"/>
                    <p:cNvSpPr>
                      <a:spLocks/>
                    </p:cNvSpPr>
                    <p:nvPr/>
                  </p:nvSpPr>
                  <p:spPr bwMode="auto">
                    <a:xfrm>
                      <a:off x="5054" y="1253"/>
                      <a:ext cx="12" cy="82"/>
                    </a:xfrm>
                    <a:custGeom>
                      <a:avLst/>
                      <a:gdLst/>
                      <a:ahLst/>
                      <a:cxnLst>
                        <a:cxn ang="0">
                          <a:pos x="12" y="82"/>
                        </a:cxn>
                        <a:cxn ang="0">
                          <a:pos x="0" y="0"/>
                        </a:cxn>
                        <a:cxn ang="0">
                          <a:pos x="6" y="58"/>
                        </a:cxn>
                        <a:cxn ang="0">
                          <a:pos x="12" y="82"/>
                        </a:cxn>
                      </a:cxnLst>
                      <a:rect l="0" t="0" r="r" b="b"/>
                      <a:pathLst>
                        <a:path w="12" h="82">
                          <a:moveTo>
                            <a:pt x="12" y="82"/>
                          </a:moveTo>
                          <a:lnTo>
                            <a:pt x="0" y="0"/>
                          </a:lnTo>
                          <a:lnTo>
                            <a:pt x="6" y="58"/>
                          </a:lnTo>
                          <a:lnTo>
                            <a:pt x="12" y="8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3" name="Freeform 3048"/>
                    <p:cNvSpPr>
                      <a:spLocks/>
                    </p:cNvSpPr>
                    <p:nvPr/>
                  </p:nvSpPr>
                  <p:spPr bwMode="auto">
                    <a:xfrm>
                      <a:off x="4952" y="895"/>
                      <a:ext cx="102" cy="358"/>
                    </a:xfrm>
                    <a:custGeom>
                      <a:avLst/>
                      <a:gdLst/>
                      <a:ahLst/>
                      <a:cxnLst>
                        <a:cxn ang="0">
                          <a:pos x="38" y="132"/>
                        </a:cxn>
                        <a:cxn ang="0">
                          <a:pos x="102" y="358"/>
                        </a:cxn>
                        <a:cxn ang="0">
                          <a:pos x="80" y="276"/>
                        </a:cxn>
                        <a:cxn ang="0">
                          <a:pos x="40" y="132"/>
                        </a:cxn>
                        <a:cxn ang="0">
                          <a:pos x="2" y="0"/>
                        </a:cxn>
                        <a:cxn ang="0">
                          <a:pos x="0" y="0"/>
                        </a:cxn>
                        <a:cxn ang="0">
                          <a:pos x="8" y="34"/>
                        </a:cxn>
                        <a:cxn ang="0">
                          <a:pos x="38" y="132"/>
                        </a:cxn>
                      </a:cxnLst>
                      <a:rect l="0" t="0" r="r" b="b"/>
                      <a:pathLst>
                        <a:path w="102" h="358">
                          <a:moveTo>
                            <a:pt x="38" y="132"/>
                          </a:moveTo>
                          <a:lnTo>
                            <a:pt x="102" y="358"/>
                          </a:lnTo>
                          <a:lnTo>
                            <a:pt x="80" y="276"/>
                          </a:lnTo>
                          <a:lnTo>
                            <a:pt x="40" y="132"/>
                          </a:lnTo>
                          <a:lnTo>
                            <a:pt x="2" y="0"/>
                          </a:lnTo>
                          <a:lnTo>
                            <a:pt x="0" y="0"/>
                          </a:lnTo>
                          <a:lnTo>
                            <a:pt x="8" y="34"/>
                          </a:lnTo>
                          <a:lnTo>
                            <a:pt x="38"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4" name="Freeform 3049"/>
                    <p:cNvSpPr>
                      <a:spLocks/>
                    </p:cNvSpPr>
                    <p:nvPr/>
                  </p:nvSpPr>
                  <p:spPr bwMode="auto">
                    <a:xfrm>
                      <a:off x="4952" y="895"/>
                      <a:ext cx="8" cy="34"/>
                    </a:xfrm>
                    <a:custGeom>
                      <a:avLst/>
                      <a:gdLst/>
                      <a:ahLst/>
                      <a:cxnLst>
                        <a:cxn ang="0">
                          <a:pos x="8" y="34"/>
                        </a:cxn>
                        <a:cxn ang="0">
                          <a:pos x="0" y="0"/>
                        </a:cxn>
                        <a:cxn ang="0">
                          <a:pos x="0" y="0"/>
                        </a:cxn>
                        <a:cxn ang="0">
                          <a:pos x="8" y="34"/>
                        </a:cxn>
                      </a:cxnLst>
                      <a:rect l="0" t="0" r="r" b="b"/>
                      <a:pathLst>
                        <a:path w="8" h="34">
                          <a:moveTo>
                            <a:pt x="8" y="34"/>
                          </a:moveTo>
                          <a:lnTo>
                            <a:pt x="0" y="0"/>
                          </a:lnTo>
                          <a:lnTo>
                            <a:pt x="0" y="0"/>
                          </a:lnTo>
                          <a:lnTo>
                            <a:pt x="8" y="3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5" name="Freeform 3050"/>
                    <p:cNvSpPr>
                      <a:spLocks/>
                    </p:cNvSpPr>
                    <p:nvPr/>
                  </p:nvSpPr>
                  <p:spPr bwMode="auto">
                    <a:xfrm>
                      <a:off x="5066" y="1335"/>
                      <a:ext cx="50" cy="54"/>
                    </a:xfrm>
                    <a:custGeom>
                      <a:avLst/>
                      <a:gdLst/>
                      <a:ahLst/>
                      <a:cxnLst>
                        <a:cxn ang="0">
                          <a:pos x="50" y="54"/>
                        </a:cxn>
                        <a:cxn ang="0">
                          <a:pos x="0" y="0"/>
                        </a:cxn>
                        <a:cxn ang="0">
                          <a:pos x="46" y="50"/>
                        </a:cxn>
                        <a:cxn ang="0">
                          <a:pos x="50" y="54"/>
                        </a:cxn>
                      </a:cxnLst>
                      <a:rect l="0" t="0" r="r" b="b"/>
                      <a:pathLst>
                        <a:path w="50" h="54">
                          <a:moveTo>
                            <a:pt x="50" y="54"/>
                          </a:moveTo>
                          <a:lnTo>
                            <a:pt x="0" y="0"/>
                          </a:lnTo>
                          <a:lnTo>
                            <a:pt x="46" y="50"/>
                          </a:lnTo>
                          <a:lnTo>
                            <a:pt x="50" y="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6" name="Freeform 3051"/>
                    <p:cNvSpPr>
                      <a:spLocks/>
                    </p:cNvSpPr>
                    <p:nvPr/>
                  </p:nvSpPr>
                  <p:spPr bwMode="auto">
                    <a:xfrm>
                      <a:off x="5060" y="1311"/>
                      <a:ext cx="52" cy="74"/>
                    </a:xfrm>
                    <a:custGeom>
                      <a:avLst/>
                      <a:gdLst/>
                      <a:ahLst/>
                      <a:cxnLst>
                        <a:cxn ang="0">
                          <a:pos x="4" y="26"/>
                        </a:cxn>
                        <a:cxn ang="0">
                          <a:pos x="52" y="74"/>
                        </a:cxn>
                        <a:cxn ang="0">
                          <a:pos x="6" y="24"/>
                        </a:cxn>
                        <a:cxn ang="0">
                          <a:pos x="0" y="0"/>
                        </a:cxn>
                        <a:cxn ang="0">
                          <a:pos x="4" y="26"/>
                        </a:cxn>
                      </a:cxnLst>
                      <a:rect l="0" t="0" r="r" b="b"/>
                      <a:pathLst>
                        <a:path w="52" h="74">
                          <a:moveTo>
                            <a:pt x="4" y="26"/>
                          </a:moveTo>
                          <a:lnTo>
                            <a:pt x="52" y="74"/>
                          </a:lnTo>
                          <a:lnTo>
                            <a:pt x="6" y="24"/>
                          </a:lnTo>
                          <a:lnTo>
                            <a:pt x="0" y="0"/>
                          </a:lnTo>
                          <a:lnTo>
                            <a:pt x="4" y="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sp>
                <p:nvSpPr>
                  <p:cNvPr id="562" name="Line 3080"/>
                  <p:cNvSpPr>
                    <a:spLocks noChangeShapeType="1"/>
                  </p:cNvSpPr>
                  <p:nvPr/>
                </p:nvSpPr>
                <p:spPr bwMode="auto">
                  <a:xfrm>
                    <a:off x="4360909" y="5385612"/>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sp>
              <p:nvSpPr>
                <p:cNvPr id="556" name="Line 3117"/>
                <p:cNvSpPr>
                  <a:spLocks noChangeShapeType="1"/>
                </p:cNvSpPr>
                <p:nvPr/>
              </p:nvSpPr>
              <p:spPr bwMode="auto">
                <a:xfrm>
                  <a:off x="7947449" y="1089044"/>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8" name="Line 3118"/>
                <p:cNvSpPr>
                  <a:spLocks noChangeShapeType="1"/>
                </p:cNvSpPr>
                <p:nvPr/>
              </p:nvSpPr>
              <p:spPr bwMode="auto">
                <a:xfrm>
                  <a:off x="7947449" y="1089044"/>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9" name="Line 3119"/>
                <p:cNvSpPr>
                  <a:spLocks noChangeShapeType="1"/>
                </p:cNvSpPr>
                <p:nvPr/>
              </p:nvSpPr>
              <p:spPr bwMode="auto">
                <a:xfrm>
                  <a:off x="7875804" y="1954760"/>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0" name="Line 3120"/>
                <p:cNvSpPr>
                  <a:spLocks noChangeShapeType="1"/>
                </p:cNvSpPr>
                <p:nvPr/>
              </p:nvSpPr>
              <p:spPr bwMode="auto">
                <a:xfrm>
                  <a:off x="8240002" y="1742809"/>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grpSp>
      </p:grpSp>
      <p:grpSp>
        <p:nvGrpSpPr>
          <p:cNvPr id="7" name="Gruppe 475"/>
          <p:cNvGrpSpPr>
            <a:grpSpLocks/>
          </p:cNvGrpSpPr>
          <p:nvPr/>
        </p:nvGrpSpPr>
        <p:grpSpPr bwMode="auto">
          <a:xfrm>
            <a:off x="3276601" y="1600200"/>
            <a:ext cx="6289829" cy="3659832"/>
            <a:chOff x="1809061" y="1135517"/>
            <a:chExt cx="6289239" cy="3659120"/>
          </a:xfrm>
          <a:solidFill>
            <a:schemeClr val="bg1"/>
          </a:solidFill>
        </p:grpSpPr>
        <p:sp>
          <p:nvSpPr>
            <p:cNvPr id="477" name="Tekstboks 476"/>
            <p:cNvSpPr txBox="1"/>
            <p:nvPr/>
          </p:nvSpPr>
          <p:spPr>
            <a:xfrm>
              <a:off x="1961447" y="1135517"/>
              <a:ext cx="354551" cy="230787"/>
            </a:xfrm>
            <a:prstGeom prst="rect">
              <a:avLst/>
            </a:prstGeom>
            <a:noFill/>
          </p:spPr>
          <p:txBody>
            <a:bodyPr wrap="none">
              <a:spAutoFit/>
            </a:bodyPr>
            <a:lstStyle/>
            <a:p>
              <a:pPr>
                <a:defRPr/>
              </a:pPr>
              <a:r>
                <a:rPr lang="da-DK" sz="900" dirty="0">
                  <a:solidFill>
                    <a:srgbClr val="171717"/>
                  </a:solidFill>
                  <a:ea typeface="ＭＳ Ｐゴシック" pitchFamily="-97" charset="-128"/>
                </a:rPr>
                <a:t>WA</a:t>
              </a:r>
            </a:p>
          </p:txBody>
        </p:sp>
        <p:sp>
          <p:nvSpPr>
            <p:cNvPr id="478" name="Tekstboks 477"/>
            <p:cNvSpPr txBox="1"/>
            <p:nvPr/>
          </p:nvSpPr>
          <p:spPr>
            <a:xfrm>
              <a:off x="1815410" y="1865625"/>
              <a:ext cx="324098"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OR</a:t>
              </a:r>
            </a:p>
          </p:txBody>
        </p:sp>
        <p:sp>
          <p:nvSpPr>
            <p:cNvPr id="479" name="Tekstboks 478"/>
            <p:cNvSpPr txBox="1"/>
            <p:nvPr/>
          </p:nvSpPr>
          <p:spPr>
            <a:xfrm>
              <a:off x="1809061" y="3268702"/>
              <a:ext cx="338522"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 CA</a:t>
              </a:r>
            </a:p>
          </p:txBody>
        </p:sp>
        <p:sp>
          <p:nvSpPr>
            <p:cNvPr id="480" name="Tekstboks 479"/>
            <p:cNvSpPr txBox="1"/>
            <p:nvPr/>
          </p:nvSpPr>
          <p:spPr>
            <a:xfrm>
              <a:off x="2190025" y="2659221"/>
              <a:ext cx="324098"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NV</a:t>
              </a:r>
            </a:p>
          </p:txBody>
        </p:sp>
        <p:sp>
          <p:nvSpPr>
            <p:cNvPr id="481" name="Tekstboks 480"/>
            <p:cNvSpPr txBox="1"/>
            <p:nvPr/>
          </p:nvSpPr>
          <p:spPr>
            <a:xfrm>
              <a:off x="2583688" y="1975142"/>
              <a:ext cx="284025" cy="230787"/>
            </a:xfrm>
            <a:prstGeom prst="rect">
              <a:avLst/>
            </a:prstGeom>
            <a:noFill/>
          </p:spPr>
          <p:txBody>
            <a:bodyPr wrap="none">
              <a:spAutoFit/>
            </a:bodyPr>
            <a:lstStyle/>
            <a:p>
              <a:pPr>
                <a:defRPr/>
              </a:pPr>
              <a:r>
                <a:rPr lang="da-DK" sz="900" dirty="0">
                  <a:solidFill>
                    <a:srgbClr val="171717"/>
                  </a:solidFill>
                  <a:ea typeface="ＭＳ Ｐゴシック" pitchFamily="-97" charset="-128"/>
                </a:rPr>
                <a:t>ID</a:t>
              </a:r>
            </a:p>
          </p:txBody>
        </p:sp>
        <p:sp>
          <p:nvSpPr>
            <p:cNvPr id="482" name="Tekstboks 481"/>
            <p:cNvSpPr txBox="1"/>
            <p:nvPr/>
          </p:nvSpPr>
          <p:spPr>
            <a:xfrm>
              <a:off x="3256725" y="1440258"/>
              <a:ext cx="340126"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MT</a:t>
              </a:r>
            </a:p>
          </p:txBody>
        </p:sp>
        <p:sp>
          <p:nvSpPr>
            <p:cNvPr id="483" name="Tekstboks 482"/>
            <p:cNvSpPr txBox="1"/>
            <p:nvPr/>
          </p:nvSpPr>
          <p:spPr>
            <a:xfrm>
              <a:off x="3485304" y="2202109"/>
              <a:ext cx="343332"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WY</a:t>
              </a:r>
            </a:p>
          </p:txBody>
        </p:sp>
        <p:sp>
          <p:nvSpPr>
            <p:cNvPr id="484" name="Tekstboks 483"/>
            <p:cNvSpPr txBox="1"/>
            <p:nvPr/>
          </p:nvSpPr>
          <p:spPr>
            <a:xfrm>
              <a:off x="3637689" y="3040146"/>
              <a:ext cx="322494"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CO</a:t>
              </a:r>
            </a:p>
          </p:txBody>
        </p:sp>
        <p:sp>
          <p:nvSpPr>
            <p:cNvPr id="485" name="Tekstboks 484"/>
            <p:cNvSpPr txBox="1"/>
            <p:nvPr/>
          </p:nvSpPr>
          <p:spPr>
            <a:xfrm>
              <a:off x="2813855" y="2895713"/>
              <a:ext cx="314480"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UT</a:t>
              </a:r>
            </a:p>
          </p:txBody>
        </p:sp>
        <p:sp>
          <p:nvSpPr>
            <p:cNvPr id="486" name="Tekstboks 485"/>
            <p:cNvSpPr txBox="1"/>
            <p:nvPr/>
          </p:nvSpPr>
          <p:spPr>
            <a:xfrm>
              <a:off x="3561497" y="3801998"/>
              <a:ext cx="357756"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NM</a:t>
              </a:r>
            </a:p>
          </p:txBody>
        </p:sp>
        <p:sp>
          <p:nvSpPr>
            <p:cNvPr id="487" name="Tekstboks 486"/>
            <p:cNvSpPr txBox="1"/>
            <p:nvPr/>
          </p:nvSpPr>
          <p:spPr>
            <a:xfrm>
              <a:off x="2799568" y="3801998"/>
              <a:ext cx="306465"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AZ</a:t>
              </a:r>
            </a:p>
          </p:txBody>
        </p:sp>
        <p:sp>
          <p:nvSpPr>
            <p:cNvPr id="488" name="Tekstboks 487"/>
            <p:cNvSpPr txBox="1"/>
            <p:nvPr/>
          </p:nvSpPr>
          <p:spPr>
            <a:xfrm>
              <a:off x="4620260" y="4340057"/>
              <a:ext cx="300054"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TX</a:t>
              </a:r>
            </a:p>
          </p:txBody>
        </p:sp>
        <p:sp>
          <p:nvSpPr>
            <p:cNvPr id="489" name="Tekstboks 488"/>
            <p:cNvSpPr txBox="1"/>
            <p:nvPr/>
          </p:nvSpPr>
          <p:spPr>
            <a:xfrm>
              <a:off x="4856775" y="3573443"/>
              <a:ext cx="320892" cy="230787"/>
            </a:xfrm>
            <a:prstGeom prst="rect">
              <a:avLst/>
            </a:prstGeom>
            <a:noFill/>
          </p:spPr>
          <p:txBody>
            <a:bodyPr wrap="none">
              <a:spAutoFit/>
            </a:bodyPr>
            <a:lstStyle/>
            <a:p>
              <a:pPr>
                <a:defRPr/>
              </a:pPr>
              <a:r>
                <a:rPr lang="da-DK" sz="900" dirty="0">
                  <a:solidFill>
                    <a:srgbClr val="171717"/>
                  </a:solidFill>
                  <a:ea typeface="ＭＳ Ｐゴシック" pitchFamily="-97" charset="-128"/>
                </a:rPr>
                <a:t>OK</a:t>
              </a:r>
            </a:p>
          </p:txBody>
        </p:sp>
        <p:sp>
          <p:nvSpPr>
            <p:cNvPr id="490" name="Tekstboks 489"/>
            <p:cNvSpPr txBox="1"/>
            <p:nvPr/>
          </p:nvSpPr>
          <p:spPr>
            <a:xfrm>
              <a:off x="4628197" y="3040146"/>
              <a:ext cx="296848" cy="230787"/>
            </a:xfrm>
            <a:prstGeom prst="rect">
              <a:avLst/>
            </a:prstGeom>
            <a:noFill/>
          </p:spPr>
          <p:txBody>
            <a:bodyPr wrap="none">
              <a:spAutoFit/>
            </a:bodyPr>
            <a:lstStyle/>
            <a:p>
              <a:pPr>
                <a:defRPr/>
              </a:pPr>
              <a:r>
                <a:rPr lang="da-DK" sz="900" dirty="0">
                  <a:solidFill>
                    <a:srgbClr val="171717"/>
                  </a:solidFill>
                  <a:ea typeface="ＭＳ Ｐゴシック" pitchFamily="-97" charset="-128"/>
                </a:rPr>
                <a:t>KS</a:t>
              </a:r>
            </a:p>
          </p:txBody>
        </p:sp>
        <p:sp>
          <p:nvSpPr>
            <p:cNvPr id="491" name="Tekstboks 490"/>
            <p:cNvSpPr txBox="1"/>
            <p:nvPr/>
          </p:nvSpPr>
          <p:spPr>
            <a:xfrm>
              <a:off x="4475811" y="2506850"/>
              <a:ext cx="314480"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NE</a:t>
              </a:r>
            </a:p>
          </p:txBody>
        </p:sp>
        <p:sp>
          <p:nvSpPr>
            <p:cNvPr id="492" name="Tekstboks 491"/>
            <p:cNvSpPr txBox="1"/>
            <p:nvPr/>
          </p:nvSpPr>
          <p:spPr>
            <a:xfrm>
              <a:off x="4399618" y="1973554"/>
              <a:ext cx="308069"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SD</a:t>
              </a:r>
            </a:p>
          </p:txBody>
        </p:sp>
        <p:sp>
          <p:nvSpPr>
            <p:cNvPr id="493" name="Tekstboks 492"/>
            <p:cNvSpPr txBox="1"/>
            <p:nvPr/>
          </p:nvSpPr>
          <p:spPr>
            <a:xfrm>
              <a:off x="4399618" y="1440258"/>
              <a:ext cx="328905"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ND</a:t>
              </a:r>
            </a:p>
          </p:txBody>
        </p:sp>
        <p:sp>
          <p:nvSpPr>
            <p:cNvPr id="494" name="Tekstboks 493"/>
            <p:cNvSpPr txBox="1"/>
            <p:nvPr/>
          </p:nvSpPr>
          <p:spPr>
            <a:xfrm>
              <a:off x="5085354" y="1364073"/>
              <a:ext cx="357756" cy="230787"/>
            </a:xfrm>
            <a:prstGeom prst="rect">
              <a:avLst/>
            </a:prstGeom>
            <a:noFill/>
          </p:spPr>
          <p:txBody>
            <a:bodyPr wrap="none">
              <a:spAutoFit/>
            </a:bodyPr>
            <a:lstStyle/>
            <a:p>
              <a:pPr>
                <a:defRPr/>
              </a:pPr>
              <a:r>
                <a:rPr lang="da-DK" sz="900" dirty="0">
                  <a:solidFill>
                    <a:srgbClr val="171717"/>
                  </a:solidFill>
                  <a:ea typeface="ＭＳ Ｐゴシック" pitchFamily="-97" charset="-128"/>
                </a:rPr>
                <a:t>MN</a:t>
              </a:r>
            </a:p>
          </p:txBody>
        </p:sp>
        <p:sp>
          <p:nvSpPr>
            <p:cNvPr id="495" name="Tekstboks 494"/>
            <p:cNvSpPr txBox="1"/>
            <p:nvPr/>
          </p:nvSpPr>
          <p:spPr>
            <a:xfrm>
              <a:off x="5694896" y="1821184"/>
              <a:ext cx="316082" cy="230787"/>
            </a:xfrm>
            <a:prstGeom prst="rect">
              <a:avLst/>
            </a:prstGeom>
            <a:noFill/>
          </p:spPr>
          <p:txBody>
            <a:bodyPr wrap="none">
              <a:spAutoFit/>
            </a:bodyPr>
            <a:lstStyle/>
            <a:p>
              <a:pPr>
                <a:defRPr/>
              </a:pPr>
              <a:r>
                <a:rPr lang="da-DK" sz="900" dirty="0">
                  <a:solidFill>
                    <a:srgbClr val="171717"/>
                  </a:solidFill>
                  <a:ea typeface="ＭＳ Ｐゴシック" pitchFamily="-97" charset="-128"/>
                </a:rPr>
                <a:t>WI</a:t>
              </a:r>
            </a:p>
          </p:txBody>
        </p:sp>
        <p:sp>
          <p:nvSpPr>
            <p:cNvPr id="496" name="Tekstboks 495"/>
            <p:cNvSpPr txBox="1"/>
            <p:nvPr/>
          </p:nvSpPr>
          <p:spPr>
            <a:xfrm>
              <a:off x="5923475" y="2583035"/>
              <a:ext cx="261585" cy="230787"/>
            </a:xfrm>
            <a:prstGeom prst="rect">
              <a:avLst/>
            </a:prstGeom>
            <a:noFill/>
          </p:spPr>
          <p:txBody>
            <a:bodyPr wrap="none">
              <a:spAutoFit/>
            </a:bodyPr>
            <a:lstStyle/>
            <a:p>
              <a:pPr>
                <a:defRPr/>
              </a:pPr>
              <a:r>
                <a:rPr lang="da-DK" sz="900" dirty="0">
                  <a:solidFill>
                    <a:srgbClr val="171717"/>
                  </a:solidFill>
                  <a:ea typeface="ＭＳ Ｐゴシック" pitchFamily="-97" charset="-128"/>
                </a:rPr>
                <a:t>IL</a:t>
              </a:r>
            </a:p>
          </p:txBody>
        </p:sp>
        <p:sp>
          <p:nvSpPr>
            <p:cNvPr id="497" name="Tekstboks 496"/>
            <p:cNvSpPr txBox="1"/>
            <p:nvPr/>
          </p:nvSpPr>
          <p:spPr>
            <a:xfrm>
              <a:off x="5313932" y="2354480"/>
              <a:ext cx="280820"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IA</a:t>
              </a:r>
            </a:p>
          </p:txBody>
        </p:sp>
        <p:sp>
          <p:nvSpPr>
            <p:cNvPr id="498" name="Tekstboks 497"/>
            <p:cNvSpPr txBox="1"/>
            <p:nvPr/>
          </p:nvSpPr>
          <p:spPr>
            <a:xfrm>
              <a:off x="5466318" y="3116332"/>
              <a:ext cx="360962" cy="230787"/>
            </a:xfrm>
            <a:prstGeom prst="rect">
              <a:avLst/>
            </a:prstGeom>
            <a:noFill/>
          </p:spPr>
          <p:txBody>
            <a:bodyPr wrap="none">
              <a:spAutoFit/>
            </a:bodyPr>
            <a:lstStyle/>
            <a:p>
              <a:pPr>
                <a:defRPr/>
              </a:pPr>
              <a:r>
                <a:rPr lang="da-DK" sz="900" dirty="0">
                  <a:solidFill>
                    <a:srgbClr val="171717"/>
                  </a:solidFill>
                  <a:ea typeface="ＭＳ Ｐゴシック" pitchFamily="-97" charset="-128"/>
                </a:rPr>
                <a:t>MO</a:t>
              </a:r>
            </a:p>
          </p:txBody>
        </p:sp>
        <p:sp>
          <p:nvSpPr>
            <p:cNvPr id="499" name="Tekstboks 498"/>
            <p:cNvSpPr txBox="1"/>
            <p:nvPr/>
          </p:nvSpPr>
          <p:spPr>
            <a:xfrm>
              <a:off x="5542511" y="3573443"/>
              <a:ext cx="314480" cy="230787"/>
            </a:xfrm>
            <a:prstGeom prst="rect">
              <a:avLst/>
            </a:prstGeom>
            <a:noFill/>
          </p:spPr>
          <p:txBody>
            <a:bodyPr wrap="none">
              <a:spAutoFit/>
            </a:bodyPr>
            <a:lstStyle/>
            <a:p>
              <a:pPr>
                <a:defRPr/>
              </a:pPr>
              <a:r>
                <a:rPr lang="da-DK" sz="900" dirty="0">
                  <a:solidFill>
                    <a:srgbClr val="171717"/>
                  </a:solidFill>
                  <a:ea typeface="ＭＳ Ｐゴシック" pitchFamily="-97" charset="-128"/>
                </a:rPr>
                <a:t>AR</a:t>
              </a:r>
            </a:p>
          </p:txBody>
        </p:sp>
        <p:sp>
          <p:nvSpPr>
            <p:cNvPr id="500" name="Tekstboks 499"/>
            <p:cNvSpPr txBox="1"/>
            <p:nvPr/>
          </p:nvSpPr>
          <p:spPr>
            <a:xfrm>
              <a:off x="5771089" y="4411480"/>
              <a:ext cx="300054" cy="230787"/>
            </a:xfrm>
            <a:prstGeom prst="rect">
              <a:avLst/>
            </a:prstGeom>
            <a:noFill/>
          </p:spPr>
          <p:txBody>
            <a:bodyPr wrap="none">
              <a:spAutoFit/>
            </a:bodyPr>
            <a:lstStyle/>
            <a:p>
              <a:pPr>
                <a:defRPr/>
              </a:pPr>
              <a:r>
                <a:rPr lang="da-DK" sz="900" dirty="0">
                  <a:solidFill>
                    <a:srgbClr val="171717"/>
                  </a:solidFill>
                  <a:ea typeface="ＭＳ Ｐゴシック" pitchFamily="-97" charset="-128"/>
                </a:rPr>
                <a:t>LA</a:t>
              </a:r>
            </a:p>
          </p:txBody>
        </p:sp>
        <p:sp>
          <p:nvSpPr>
            <p:cNvPr id="501" name="Tekstboks 500"/>
            <p:cNvSpPr txBox="1"/>
            <p:nvPr/>
          </p:nvSpPr>
          <p:spPr>
            <a:xfrm>
              <a:off x="6456825" y="3954369"/>
              <a:ext cx="304771" cy="230787"/>
            </a:xfrm>
            <a:prstGeom prst="rect">
              <a:avLst/>
            </a:prstGeom>
            <a:noFill/>
          </p:spPr>
          <p:txBody>
            <a:bodyPr wrap="square">
              <a:spAutoFit/>
            </a:bodyPr>
            <a:lstStyle/>
            <a:p>
              <a:pPr>
                <a:defRPr/>
              </a:pPr>
              <a:r>
                <a:rPr lang="da-DK" sz="900" dirty="0">
                  <a:solidFill>
                    <a:srgbClr val="171717"/>
                  </a:solidFill>
                  <a:ea typeface="ＭＳ Ｐゴシック" pitchFamily="-97" charset="-128"/>
                </a:rPr>
                <a:t>AL</a:t>
              </a:r>
            </a:p>
          </p:txBody>
        </p:sp>
        <p:sp>
          <p:nvSpPr>
            <p:cNvPr id="502" name="Tekstboks 501"/>
            <p:cNvSpPr txBox="1"/>
            <p:nvPr/>
          </p:nvSpPr>
          <p:spPr>
            <a:xfrm>
              <a:off x="6456825" y="3344887"/>
              <a:ext cx="314480" cy="230787"/>
            </a:xfrm>
            <a:prstGeom prst="rect">
              <a:avLst/>
            </a:prstGeom>
            <a:noFill/>
          </p:spPr>
          <p:txBody>
            <a:bodyPr wrap="none">
              <a:spAutoFit/>
            </a:bodyPr>
            <a:lstStyle/>
            <a:p>
              <a:pPr>
                <a:defRPr/>
              </a:pPr>
              <a:r>
                <a:rPr lang="da-DK" sz="900" dirty="0">
                  <a:solidFill>
                    <a:srgbClr val="171717"/>
                  </a:solidFill>
                  <a:ea typeface="ＭＳ Ｐゴシック" pitchFamily="-97" charset="-128"/>
                </a:rPr>
                <a:t>TN</a:t>
              </a:r>
            </a:p>
          </p:txBody>
        </p:sp>
        <p:sp>
          <p:nvSpPr>
            <p:cNvPr id="503" name="Tekstboks 502"/>
            <p:cNvSpPr txBox="1"/>
            <p:nvPr/>
          </p:nvSpPr>
          <p:spPr>
            <a:xfrm>
              <a:off x="6380632" y="1897369"/>
              <a:ext cx="312877"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MI</a:t>
              </a:r>
            </a:p>
          </p:txBody>
        </p:sp>
        <p:sp>
          <p:nvSpPr>
            <p:cNvPr id="504" name="Tekstboks 503"/>
            <p:cNvSpPr txBox="1"/>
            <p:nvPr/>
          </p:nvSpPr>
          <p:spPr>
            <a:xfrm>
              <a:off x="7294946" y="2125924"/>
              <a:ext cx="311275" cy="230787"/>
            </a:xfrm>
            <a:prstGeom prst="rect">
              <a:avLst/>
            </a:prstGeom>
            <a:noFill/>
          </p:spPr>
          <p:txBody>
            <a:bodyPr wrap="square">
              <a:spAutoFit/>
            </a:bodyPr>
            <a:lstStyle/>
            <a:p>
              <a:pPr>
                <a:defRPr/>
              </a:pPr>
              <a:r>
                <a:rPr lang="da-DK" sz="900" dirty="0">
                  <a:solidFill>
                    <a:srgbClr val="171717"/>
                  </a:solidFill>
                  <a:ea typeface="ＭＳ Ｐゴシック" pitchFamily="-97" charset="-128"/>
                </a:rPr>
                <a:t>PA</a:t>
              </a:r>
            </a:p>
          </p:txBody>
        </p:sp>
        <p:sp>
          <p:nvSpPr>
            <p:cNvPr id="505" name="Tekstboks 504"/>
            <p:cNvSpPr txBox="1"/>
            <p:nvPr/>
          </p:nvSpPr>
          <p:spPr>
            <a:xfrm>
              <a:off x="7523525" y="1668813"/>
              <a:ext cx="404774" cy="230787"/>
            </a:xfrm>
            <a:prstGeom prst="rect">
              <a:avLst/>
            </a:prstGeom>
            <a:noFill/>
          </p:spPr>
          <p:txBody>
            <a:bodyPr wrap="square">
              <a:spAutoFit/>
            </a:bodyPr>
            <a:lstStyle/>
            <a:p>
              <a:pPr>
                <a:defRPr/>
              </a:pPr>
              <a:r>
                <a:rPr lang="da-DK" sz="900" dirty="0">
                  <a:solidFill>
                    <a:srgbClr val="171717"/>
                  </a:solidFill>
                  <a:ea typeface="ＭＳ Ｐゴシック" pitchFamily="-97" charset="-128"/>
                </a:rPr>
                <a:t>NY</a:t>
              </a:r>
            </a:p>
          </p:txBody>
        </p:sp>
        <p:sp>
          <p:nvSpPr>
            <p:cNvPr id="506" name="Tekstboks 505"/>
            <p:cNvSpPr txBox="1"/>
            <p:nvPr/>
          </p:nvSpPr>
          <p:spPr>
            <a:xfrm>
              <a:off x="7752103" y="1211702"/>
              <a:ext cx="306465" cy="230787"/>
            </a:xfrm>
            <a:prstGeom prst="rect">
              <a:avLst/>
            </a:prstGeom>
            <a:noFill/>
          </p:spPr>
          <p:txBody>
            <a:bodyPr wrap="none">
              <a:spAutoFit/>
            </a:bodyPr>
            <a:lstStyle/>
            <a:p>
              <a:pPr>
                <a:defRPr/>
              </a:pPr>
              <a:r>
                <a:rPr lang="da-DK" sz="900" dirty="0">
                  <a:solidFill>
                    <a:srgbClr val="171717"/>
                  </a:solidFill>
                  <a:ea typeface="ＭＳ Ｐゴシック" pitchFamily="-97" charset="-128"/>
                </a:rPr>
                <a:t>VT</a:t>
              </a:r>
            </a:p>
          </p:txBody>
        </p:sp>
        <p:sp>
          <p:nvSpPr>
            <p:cNvPr id="507" name="Tekstboks 506"/>
            <p:cNvSpPr txBox="1"/>
            <p:nvPr/>
          </p:nvSpPr>
          <p:spPr>
            <a:xfrm>
              <a:off x="6913982" y="3878183"/>
              <a:ext cx="324098" cy="230787"/>
            </a:xfrm>
            <a:prstGeom prst="rect">
              <a:avLst/>
            </a:prstGeom>
            <a:noFill/>
          </p:spPr>
          <p:txBody>
            <a:bodyPr wrap="none">
              <a:spAutoFit/>
            </a:bodyPr>
            <a:lstStyle/>
            <a:p>
              <a:pPr>
                <a:defRPr/>
              </a:pPr>
              <a:r>
                <a:rPr lang="da-DK" sz="900" dirty="0">
                  <a:solidFill>
                    <a:srgbClr val="171717"/>
                  </a:solidFill>
                  <a:ea typeface="ＭＳ Ｐゴシック" pitchFamily="-97" charset="-128"/>
                </a:rPr>
                <a:t>GA</a:t>
              </a:r>
            </a:p>
          </p:txBody>
        </p:sp>
        <p:sp>
          <p:nvSpPr>
            <p:cNvPr id="508" name="Tekstboks 507"/>
            <p:cNvSpPr txBox="1"/>
            <p:nvPr/>
          </p:nvSpPr>
          <p:spPr>
            <a:xfrm>
              <a:off x="7371139" y="4563850"/>
              <a:ext cx="285629" cy="230787"/>
            </a:xfrm>
            <a:prstGeom prst="rect">
              <a:avLst/>
            </a:prstGeom>
            <a:noFill/>
          </p:spPr>
          <p:txBody>
            <a:bodyPr wrap="none">
              <a:spAutoFit/>
            </a:bodyPr>
            <a:lstStyle/>
            <a:p>
              <a:pPr>
                <a:defRPr/>
              </a:pPr>
              <a:r>
                <a:rPr lang="da-DK" sz="900" dirty="0">
                  <a:solidFill>
                    <a:srgbClr val="171717"/>
                  </a:solidFill>
                  <a:ea typeface="ＭＳ Ｐゴシック" pitchFamily="-97" charset="-128"/>
                </a:rPr>
                <a:t>FL</a:t>
              </a:r>
            </a:p>
          </p:txBody>
        </p:sp>
        <p:sp>
          <p:nvSpPr>
            <p:cNvPr id="509" name="Tekstboks 508"/>
            <p:cNvSpPr txBox="1"/>
            <p:nvPr/>
          </p:nvSpPr>
          <p:spPr>
            <a:xfrm>
              <a:off x="5999668" y="3878183"/>
              <a:ext cx="336920" cy="230787"/>
            </a:xfrm>
            <a:prstGeom prst="rect">
              <a:avLst/>
            </a:prstGeom>
            <a:noFill/>
          </p:spPr>
          <p:txBody>
            <a:bodyPr wrap="none">
              <a:spAutoFit/>
            </a:bodyPr>
            <a:lstStyle/>
            <a:p>
              <a:pPr>
                <a:defRPr/>
              </a:pPr>
              <a:r>
                <a:rPr lang="da-DK" sz="900" dirty="0">
                  <a:solidFill>
                    <a:srgbClr val="171717"/>
                  </a:solidFill>
                  <a:ea typeface="ＭＳ Ｐゴシック" pitchFamily="-97" charset="-128"/>
                </a:rPr>
                <a:t>MS</a:t>
              </a:r>
            </a:p>
          </p:txBody>
        </p:sp>
        <p:sp>
          <p:nvSpPr>
            <p:cNvPr id="510" name="Tekstboks 509"/>
            <p:cNvSpPr txBox="1"/>
            <p:nvPr/>
          </p:nvSpPr>
          <p:spPr>
            <a:xfrm>
              <a:off x="6613928" y="2963961"/>
              <a:ext cx="300054"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KY</a:t>
              </a:r>
            </a:p>
          </p:txBody>
        </p:sp>
        <p:sp>
          <p:nvSpPr>
            <p:cNvPr id="511" name="Tekstboks 510"/>
            <p:cNvSpPr txBox="1"/>
            <p:nvPr/>
          </p:nvSpPr>
          <p:spPr>
            <a:xfrm>
              <a:off x="7209229" y="3497258"/>
              <a:ext cx="298452" cy="230787"/>
            </a:xfrm>
            <a:prstGeom prst="rect">
              <a:avLst/>
            </a:prstGeom>
            <a:noFill/>
          </p:spPr>
          <p:txBody>
            <a:bodyPr wrap="square">
              <a:spAutoFit/>
            </a:bodyPr>
            <a:lstStyle/>
            <a:p>
              <a:pPr>
                <a:defRPr/>
              </a:pPr>
              <a:r>
                <a:rPr lang="da-DK" sz="900" dirty="0">
                  <a:solidFill>
                    <a:srgbClr val="171717"/>
                  </a:solidFill>
                  <a:ea typeface="ＭＳ Ｐゴシック" pitchFamily="-97" charset="-128"/>
                </a:rPr>
                <a:t>SC</a:t>
              </a:r>
            </a:p>
          </p:txBody>
        </p:sp>
        <p:sp>
          <p:nvSpPr>
            <p:cNvPr id="512" name="Tekstboks 511"/>
            <p:cNvSpPr txBox="1"/>
            <p:nvPr/>
          </p:nvSpPr>
          <p:spPr>
            <a:xfrm>
              <a:off x="7447332" y="3040146"/>
              <a:ext cx="319288" cy="230787"/>
            </a:xfrm>
            <a:prstGeom prst="rect">
              <a:avLst/>
            </a:prstGeom>
            <a:noFill/>
          </p:spPr>
          <p:txBody>
            <a:bodyPr wrap="none">
              <a:spAutoFit/>
            </a:bodyPr>
            <a:lstStyle/>
            <a:p>
              <a:pPr>
                <a:defRPr/>
              </a:pPr>
              <a:r>
                <a:rPr lang="da-DK" sz="900" dirty="0">
                  <a:solidFill>
                    <a:srgbClr val="171717"/>
                  </a:solidFill>
                  <a:ea typeface="ＭＳ Ｐゴシック" pitchFamily="-97" charset="-128"/>
                </a:rPr>
                <a:t>NC</a:t>
              </a:r>
            </a:p>
          </p:txBody>
        </p:sp>
        <p:sp>
          <p:nvSpPr>
            <p:cNvPr id="513" name="Tekstboks 512"/>
            <p:cNvSpPr txBox="1"/>
            <p:nvPr/>
          </p:nvSpPr>
          <p:spPr>
            <a:xfrm>
              <a:off x="7567971" y="2352248"/>
              <a:ext cx="354551" cy="230787"/>
            </a:xfrm>
            <a:prstGeom prst="rect">
              <a:avLst/>
            </a:prstGeom>
            <a:noFill/>
          </p:spPr>
          <p:txBody>
            <a:bodyPr wrap="none">
              <a:spAutoFit/>
            </a:bodyPr>
            <a:lstStyle/>
            <a:p>
              <a:pPr>
                <a:defRPr/>
              </a:pPr>
              <a:r>
                <a:rPr lang="da-DK" sz="900" dirty="0">
                  <a:solidFill>
                    <a:srgbClr val="171717"/>
                  </a:solidFill>
                  <a:ea typeface="ＭＳ Ｐゴシック" pitchFamily="-97" charset="-128"/>
                </a:rPr>
                <a:t>MD</a:t>
              </a:r>
            </a:p>
          </p:txBody>
        </p:sp>
        <p:sp>
          <p:nvSpPr>
            <p:cNvPr id="514" name="Tekstboks 513"/>
            <p:cNvSpPr txBox="1"/>
            <p:nvPr/>
          </p:nvSpPr>
          <p:spPr>
            <a:xfrm>
              <a:off x="6761596" y="2354480"/>
              <a:ext cx="333715"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OH</a:t>
              </a:r>
            </a:p>
          </p:txBody>
        </p:sp>
        <p:sp>
          <p:nvSpPr>
            <p:cNvPr id="515" name="Tekstboks 514"/>
            <p:cNvSpPr txBox="1"/>
            <p:nvPr/>
          </p:nvSpPr>
          <p:spPr>
            <a:xfrm>
              <a:off x="7787025" y="2340196"/>
              <a:ext cx="311275" cy="230787"/>
            </a:xfrm>
            <a:prstGeom prst="rect">
              <a:avLst/>
            </a:prstGeom>
            <a:noFill/>
          </p:spPr>
          <p:txBody>
            <a:bodyPr wrap="none">
              <a:spAutoFit/>
            </a:bodyPr>
            <a:lstStyle/>
            <a:p>
              <a:pPr>
                <a:defRPr/>
              </a:pPr>
              <a:r>
                <a:rPr lang="da-DK" sz="900" dirty="0">
                  <a:solidFill>
                    <a:srgbClr val="171717"/>
                  </a:solidFill>
                  <a:ea typeface="ＭＳ Ｐゴシック" pitchFamily="-97" charset="-128"/>
                </a:rPr>
                <a:t>DE</a:t>
              </a:r>
            </a:p>
          </p:txBody>
        </p:sp>
      </p:grpSp>
      <p:sp>
        <p:nvSpPr>
          <p:cNvPr id="517" name="Tekstboks 516"/>
          <p:cNvSpPr txBox="1"/>
          <p:nvPr/>
        </p:nvSpPr>
        <p:spPr>
          <a:xfrm>
            <a:off x="7772400" y="2971800"/>
            <a:ext cx="287258" cy="230832"/>
          </a:xfrm>
          <a:prstGeom prst="rect">
            <a:avLst/>
          </a:prstGeom>
          <a:noFill/>
        </p:spPr>
        <p:txBody>
          <a:bodyPr wrap="none">
            <a:spAutoFit/>
          </a:bodyPr>
          <a:lstStyle/>
          <a:p>
            <a:pPr>
              <a:defRPr/>
            </a:pPr>
            <a:r>
              <a:rPr lang="da-DK" sz="900" dirty="0">
                <a:solidFill>
                  <a:srgbClr val="171717"/>
                </a:solidFill>
                <a:ea typeface="ＭＳ Ｐゴシック" pitchFamily="-97" charset="-128"/>
              </a:rPr>
              <a:t>IN</a:t>
            </a:r>
          </a:p>
        </p:txBody>
      </p:sp>
      <p:sp>
        <p:nvSpPr>
          <p:cNvPr id="518" name="Tekstboks 517"/>
          <p:cNvSpPr txBox="1"/>
          <p:nvPr/>
        </p:nvSpPr>
        <p:spPr>
          <a:xfrm>
            <a:off x="8534400" y="3048000"/>
            <a:ext cx="352982" cy="230832"/>
          </a:xfrm>
          <a:prstGeom prst="rect">
            <a:avLst/>
          </a:prstGeom>
          <a:noFill/>
        </p:spPr>
        <p:txBody>
          <a:bodyPr wrap="none">
            <a:spAutoFit/>
          </a:bodyPr>
          <a:lstStyle/>
          <a:p>
            <a:pPr algn="ctr">
              <a:defRPr/>
            </a:pPr>
            <a:r>
              <a:rPr lang="da-DK" sz="900" dirty="0">
                <a:solidFill>
                  <a:srgbClr val="171717"/>
                </a:solidFill>
                <a:ea typeface="ＭＳ Ｐゴシック" pitchFamily="-97" charset="-128"/>
              </a:rPr>
              <a:t>WV</a:t>
            </a:r>
          </a:p>
        </p:txBody>
      </p:sp>
      <p:sp>
        <p:nvSpPr>
          <p:cNvPr id="519" name="Tekstboks 518"/>
          <p:cNvSpPr txBox="1"/>
          <p:nvPr/>
        </p:nvSpPr>
        <p:spPr>
          <a:xfrm>
            <a:off x="9229726" y="2587625"/>
            <a:ext cx="295274" cy="230832"/>
          </a:xfrm>
          <a:prstGeom prst="rect">
            <a:avLst/>
          </a:prstGeom>
          <a:noFill/>
        </p:spPr>
        <p:txBody>
          <a:bodyPr wrap="none">
            <a:spAutoFit/>
          </a:bodyPr>
          <a:lstStyle/>
          <a:p>
            <a:pPr>
              <a:defRPr/>
            </a:pPr>
            <a:r>
              <a:rPr lang="da-DK" sz="900" dirty="0">
                <a:solidFill>
                  <a:srgbClr val="171717"/>
                </a:solidFill>
                <a:ea typeface="ＭＳ Ｐゴシック" pitchFamily="-97" charset="-128"/>
              </a:rPr>
              <a:t>NJ</a:t>
            </a:r>
          </a:p>
        </p:txBody>
      </p:sp>
      <p:sp>
        <p:nvSpPr>
          <p:cNvPr id="520" name="Tekstboks 519"/>
          <p:cNvSpPr txBox="1"/>
          <p:nvPr/>
        </p:nvSpPr>
        <p:spPr>
          <a:xfrm>
            <a:off x="9372600" y="2209800"/>
            <a:ext cx="301686" cy="230832"/>
          </a:xfrm>
          <a:prstGeom prst="rect">
            <a:avLst/>
          </a:prstGeom>
          <a:noFill/>
        </p:spPr>
        <p:txBody>
          <a:bodyPr wrap="none">
            <a:spAutoFit/>
          </a:bodyPr>
          <a:lstStyle/>
          <a:p>
            <a:pPr>
              <a:defRPr/>
            </a:pPr>
            <a:r>
              <a:rPr lang="da-DK" sz="900" dirty="0">
                <a:solidFill>
                  <a:srgbClr val="171717"/>
                </a:solidFill>
                <a:ea typeface="ＭＳ Ｐゴシック" pitchFamily="-97" charset="-128"/>
              </a:rPr>
              <a:t>CT</a:t>
            </a:r>
          </a:p>
        </p:txBody>
      </p:sp>
      <p:sp>
        <p:nvSpPr>
          <p:cNvPr id="521" name="Tekstboks 520"/>
          <p:cNvSpPr txBox="1"/>
          <p:nvPr/>
        </p:nvSpPr>
        <p:spPr>
          <a:xfrm>
            <a:off x="9483726" y="2020888"/>
            <a:ext cx="422275" cy="230832"/>
          </a:xfrm>
          <a:prstGeom prst="rect">
            <a:avLst/>
          </a:prstGeom>
          <a:noFill/>
        </p:spPr>
        <p:txBody>
          <a:bodyPr wrap="square">
            <a:spAutoFit/>
          </a:bodyPr>
          <a:lstStyle/>
          <a:p>
            <a:pPr>
              <a:defRPr/>
            </a:pPr>
            <a:r>
              <a:rPr lang="da-DK" sz="900" dirty="0">
                <a:solidFill>
                  <a:srgbClr val="171717"/>
                </a:solidFill>
                <a:ea typeface="ＭＳ Ｐゴシック" pitchFamily="-97" charset="-128"/>
              </a:rPr>
              <a:t>MA</a:t>
            </a:r>
          </a:p>
        </p:txBody>
      </p:sp>
      <p:sp>
        <p:nvSpPr>
          <p:cNvPr id="522" name="Tekstboks 521"/>
          <p:cNvSpPr txBox="1"/>
          <p:nvPr/>
        </p:nvSpPr>
        <p:spPr>
          <a:xfrm>
            <a:off x="9526588" y="1477963"/>
            <a:ext cx="340158" cy="230832"/>
          </a:xfrm>
          <a:prstGeom prst="rect">
            <a:avLst/>
          </a:prstGeom>
          <a:noFill/>
        </p:spPr>
        <p:txBody>
          <a:bodyPr wrap="none">
            <a:spAutoFit/>
          </a:bodyPr>
          <a:lstStyle/>
          <a:p>
            <a:pPr>
              <a:defRPr/>
            </a:pPr>
            <a:r>
              <a:rPr lang="da-DK" sz="900" dirty="0">
                <a:solidFill>
                  <a:srgbClr val="171717"/>
                </a:solidFill>
                <a:ea typeface="ＭＳ Ｐゴシック" pitchFamily="-97" charset="-128"/>
              </a:rPr>
              <a:t>ME</a:t>
            </a:r>
          </a:p>
        </p:txBody>
      </p:sp>
      <p:sp>
        <p:nvSpPr>
          <p:cNvPr id="523" name="Tekstboks 522"/>
          <p:cNvSpPr txBox="1"/>
          <p:nvPr/>
        </p:nvSpPr>
        <p:spPr>
          <a:xfrm>
            <a:off x="9982200" y="2209800"/>
            <a:ext cx="276038" cy="230832"/>
          </a:xfrm>
          <a:prstGeom prst="rect">
            <a:avLst/>
          </a:prstGeom>
          <a:noFill/>
        </p:spPr>
        <p:txBody>
          <a:bodyPr wrap="none">
            <a:spAutoFit/>
          </a:bodyPr>
          <a:lstStyle/>
          <a:p>
            <a:pPr>
              <a:defRPr/>
            </a:pPr>
            <a:r>
              <a:rPr lang="da-DK" sz="900" dirty="0">
                <a:solidFill>
                  <a:srgbClr val="171717"/>
                </a:solidFill>
                <a:ea typeface="ＭＳ Ｐゴシック" pitchFamily="-97" charset="-128"/>
              </a:rPr>
              <a:t>RI</a:t>
            </a:r>
          </a:p>
        </p:txBody>
      </p:sp>
      <p:sp>
        <p:nvSpPr>
          <p:cNvPr id="524" name="Tekstboks 523"/>
          <p:cNvSpPr txBox="1"/>
          <p:nvPr/>
        </p:nvSpPr>
        <p:spPr>
          <a:xfrm>
            <a:off x="9001017" y="3179763"/>
            <a:ext cx="317716" cy="230832"/>
          </a:xfrm>
          <a:prstGeom prst="rect">
            <a:avLst/>
          </a:prstGeom>
          <a:noFill/>
        </p:spPr>
        <p:txBody>
          <a:bodyPr wrap="none">
            <a:spAutoFit/>
          </a:bodyPr>
          <a:lstStyle/>
          <a:p>
            <a:pPr algn="ctr">
              <a:defRPr/>
            </a:pPr>
            <a:r>
              <a:rPr lang="da-DK" sz="900" dirty="0">
                <a:solidFill>
                  <a:srgbClr val="171717"/>
                </a:solidFill>
                <a:ea typeface="ＭＳ Ｐゴシック" pitchFamily="-97" charset="-128"/>
              </a:rPr>
              <a:t>VA</a:t>
            </a:r>
          </a:p>
        </p:txBody>
      </p:sp>
      <p:sp>
        <p:nvSpPr>
          <p:cNvPr id="525" name="Tekstboks 524"/>
          <p:cNvSpPr txBox="1"/>
          <p:nvPr/>
        </p:nvSpPr>
        <p:spPr>
          <a:xfrm>
            <a:off x="9372600" y="1849438"/>
            <a:ext cx="330540" cy="230832"/>
          </a:xfrm>
          <a:prstGeom prst="rect">
            <a:avLst/>
          </a:prstGeom>
          <a:noFill/>
        </p:spPr>
        <p:txBody>
          <a:bodyPr wrap="none">
            <a:spAutoFit/>
          </a:bodyPr>
          <a:lstStyle/>
          <a:p>
            <a:pPr>
              <a:defRPr/>
            </a:pPr>
            <a:r>
              <a:rPr lang="da-DK" sz="900" dirty="0">
                <a:solidFill>
                  <a:srgbClr val="171717"/>
                </a:solidFill>
                <a:ea typeface="ＭＳ Ｐゴシック" pitchFamily="-97" charset="-128"/>
              </a:rPr>
              <a:t>NH</a:t>
            </a:r>
          </a:p>
        </p:txBody>
      </p:sp>
      <p:grpSp>
        <p:nvGrpSpPr>
          <p:cNvPr id="8" name="Gruppe 526"/>
          <p:cNvGrpSpPr>
            <a:grpSpLocks/>
          </p:cNvGrpSpPr>
          <p:nvPr/>
        </p:nvGrpSpPr>
        <p:grpSpPr bwMode="auto">
          <a:xfrm>
            <a:off x="1787525" y="4160838"/>
            <a:ext cx="1892300" cy="1365250"/>
            <a:chOff x="836023" y="4350658"/>
            <a:chExt cx="2135777" cy="1542142"/>
          </a:xfrm>
        </p:grpSpPr>
        <p:sp>
          <p:nvSpPr>
            <p:cNvPr id="528" name="Rektangel 527"/>
            <p:cNvSpPr>
              <a:spLocks noChangeArrowheads="1"/>
            </p:cNvSpPr>
            <p:nvPr/>
          </p:nvSpPr>
          <p:spPr bwMode="auto">
            <a:xfrm>
              <a:off x="836023" y="4350658"/>
              <a:ext cx="2135777" cy="1542142"/>
            </a:xfrm>
            <a:prstGeom prst="rect">
              <a:avLst/>
            </a:prstGeom>
            <a:noFill/>
            <a:ln w="9525">
              <a:solidFill>
                <a:schemeClr val="bg1"/>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da-DK">
                <a:solidFill>
                  <a:srgbClr val="171717"/>
                </a:solidFill>
              </a:endParaRPr>
            </a:p>
          </p:txBody>
        </p:sp>
        <p:sp>
          <p:nvSpPr>
            <p:cNvPr id="529" name="Freeform 2852"/>
            <p:cNvSpPr>
              <a:spLocks/>
            </p:cNvSpPr>
            <p:nvPr/>
          </p:nvSpPr>
          <p:spPr bwMode="auto">
            <a:xfrm>
              <a:off x="1196167" y="4402660"/>
              <a:ext cx="1721880" cy="1474001"/>
            </a:xfrm>
            <a:custGeom>
              <a:avLst/>
              <a:gdLst/>
              <a:ahLst/>
              <a:cxnLst>
                <a:cxn ang="0">
                  <a:pos x="378" y="680"/>
                </a:cxn>
                <a:cxn ang="0">
                  <a:pos x="388" y="714"/>
                </a:cxn>
                <a:cxn ang="0">
                  <a:pos x="378" y="746"/>
                </a:cxn>
                <a:cxn ang="0">
                  <a:pos x="298" y="842"/>
                </a:cxn>
                <a:cxn ang="0">
                  <a:pos x="206" y="908"/>
                </a:cxn>
                <a:cxn ang="0">
                  <a:pos x="120" y="948"/>
                </a:cxn>
                <a:cxn ang="0">
                  <a:pos x="88" y="964"/>
                </a:cxn>
                <a:cxn ang="0">
                  <a:pos x="62" y="976"/>
                </a:cxn>
                <a:cxn ang="0">
                  <a:pos x="52" y="986"/>
                </a:cxn>
                <a:cxn ang="0">
                  <a:pos x="32" y="984"/>
                </a:cxn>
                <a:cxn ang="0">
                  <a:pos x="0" y="958"/>
                </a:cxn>
                <a:cxn ang="0">
                  <a:pos x="120" y="888"/>
                </a:cxn>
                <a:cxn ang="0">
                  <a:pos x="162" y="868"/>
                </a:cxn>
                <a:cxn ang="0">
                  <a:pos x="206" y="842"/>
                </a:cxn>
                <a:cxn ang="0">
                  <a:pos x="206" y="842"/>
                </a:cxn>
                <a:cxn ang="0">
                  <a:pos x="206" y="866"/>
                </a:cxn>
                <a:cxn ang="0">
                  <a:pos x="210" y="878"/>
                </a:cxn>
                <a:cxn ang="0">
                  <a:pos x="222" y="858"/>
                </a:cxn>
                <a:cxn ang="0">
                  <a:pos x="242" y="798"/>
                </a:cxn>
                <a:cxn ang="0">
                  <a:pos x="250" y="788"/>
                </a:cxn>
                <a:cxn ang="0">
                  <a:pos x="256" y="810"/>
                </a:cxn>
                <a:cxn ang="0">
                  <a:pos x="252" y="792"/>
                </a:cxn>
                <a:cxn ang="0">
                  <a:pos x="252" y="750"/>
                </a:cxn>
                <a:cxn ang="0">
                  <a:pos x="258" y="740"/>
                </a:cxn>
                <a:cxn ang="0">
                  <a:pos x="246" y="710"/>
                </a:cxn>
                <a:cxn ang="0">
                  <a:pos x="152" y="722"/>
                </a:cxn>
                <a:cxn ang="0">
                  <a:pos x="86" y="646"/>
                </a:cxn>
                <a:cxn ang="0">
                  <a:pos x="76" y="654"/>
                </a:cxn>
                <a:cxn ang="0">
                  <a:pos x="56" y="654"/>
                </a:cxn>
                <a:cxn ang="0">
                  <a:pos x="20" y="580"/>
                </a:cxn>
                <a:cxn ang="0">
                  <a:pos x="106" y="474"/>
                </a:cxn>
                <a:cxn ang="0">
                  <a:pos x="176" y="408"/>
                </a:cxn>
                <a:cxn ang="0">
                  <a:pos x="116" y="414"/>
                </a:cxn>
                <a:cxn ang="0">
                  <a:pos x="36" y="368"/>
                </a:cxn>
                <a:cxn ang="0">
                  <a:pos x="28" y="324"/>
                </a:cxn>
                <a:cxn ang="0">
                  <a:pos x="22" y="310"/>
                </a:cxn>
                <a:cxn ang="0">
                  <a:pos x="36" y="288"/>
                </a:cxn>
                <a:cxn ang="0">
                  <a:pos x="166" y="302"/>
                </a:cxn>
                <a:cxn ang="0">
                  <a:pos x="166" y="238"/>
                </a:cxn>
                <a:cxn ang="0">
                  <a:pos x="154" y="250"/>
                </a:cxn>
                <a:cxn ang="0">
                  <a:pos x="132" y="236"/>
                </a:cxn>
                <a:cxn ang="0">
                  <a:pos x="90" y="156"/>
                </a:cxn>
                <a:cxn ang="0">
                  <a:pos x="92" y="168"/>
                </a:cxn>
                <a:cxn ang="0">
                  <a:pos x="108" y="162"/>
                </a:cxn>
                <a:cxn ang="0">
                  <a:pos x="136" y="122"/>
                </a:cxn>
                <a:cxn ang="0">
                  <a:pos x="166" y="66"/>
                </a:cxn>
                <a:cxn ang="0">
                  <a:pos x="186" y="42"/>
                </a:cxn>
                <a:cxn ang="0">
                  <a:pos x="368" y="20"/>
                </a:cxn>
                <a:cxn ang="0">
                  <a:pos x="690" y="358"/>
                </a:cxn>
                <a:cxn ang="0">
                  <a:pos x="836" y="610"/>
                </a:cxn>
                <a:cxn ang="0">
                  <a:pos x="988" y="690"/>
                </a:cxn>
                <a:cxn ang="0">
                  <a:pos x="1028" y="714"/>
                </a:cxn>
                <a:cxn ang="0">
                  <a:pos x="1054" y="728"/>
                </a:cxn>
                <a:cxn ang="0">
                  <a:pos x="1154" y="786"/>
                </a:cxn>
                <a:cxn ang="0">
                  <a:pos x="978" y="756"/>
                </a:cxn>
                <a:cxn ang="0">
                  <a:pos x="796" y="646"/>
                </a:cxn>
                <a:cxn ang="0">
                  <a:pos x="590" y="610"/>
                </a:cxn>
                <a:cxn ang="0">
                  <a:pos x="478" y="696"/>
                </a:cxn>
                <a:cxn ang="0">
                  <a:pos x="474" y="596"/>
                </a:cxn>
              </a:cxnLst>
              <a:rect l="0" t="0" r="r" b="b"/>
              <a:pathLst>
                <a:path w="1154" h="988">
                  <a:moveTo>
                    <a:pt x="474" y="596"/>
                  </a:moveTo>
                  <a:lnTo>
                    <a:pt x="378" y="680"/>
                  </a:lnTo>
                  <a:lnTo>
                    <a:pt x="378" y="680"/>
                  </a:lnTo>
                  <a:lnTo>
                    <a:pt x="382" y="688"/>
                  </a:lnTo>
                  <a:lnTo>
                    <a:pt x="388" y="704"/>
                  </a:lnTo>
                  <a:lnTo>
                    <a:pt x="388" y="714"/>
                  </a:lnTo>
                  <a:lnTo>
                    <a:pt x="388" y="726"/>
                  </a:lnTo>
                  <a:lnTo>
                    <a:pt x="384" y="736"/>
                  </a:lnTo>
                  <a:lnTo>
                    <a:pt x="378" y="746"/>
                  </a:lnTo>
                  <a:lnTo>
                    <a:pt x="378" y="746"/>
                  </a:lnTo>
                  <a:lnTo>
                    <a:pt x="328" y="796"/>
                  </a:lnTo>
                  <a:lnTo>
                    <a:pt x="298" y="842"/>
                  </a:lnTo>
                  <a:lnTo>
                    <a:pt x="246" y="878"/>
                  </a:lnTo>
                  <a:lnTo>
                    <a:pt x="206" y="908"/>
                  </a:lnTo>
                  <a:lnTo>
                    <a:pt x="206" y="908"/>
                  </a:lnTo>
                  <a:lnTo>
                    <a:pt x="176" y="922"/>
                  </a:lnTo>
                  <a:lnTo>
                    <a:pt x="120" y="948"/>
                  </a:lnTo>
                  <a:lnTo>
                    <a:pt x="120" y="948"/>
                  </a:lnTo>
                  <a:lnTo>
                    <a:pt x="90" y="962"/>
                  </a:lnTo>
                  <a:lnTo>
                    <a:pt x="90" y="962"/>
                  </a:lnTo>
                  <a:lnTo>
                    <a:pt x="88" y="964"/>
                  </a:lnTo>
                  <a:lnTo>
                    <a:pt x="78" y="966"/>
                  </a:lnTo>
                  <a:lnTo>
                    <a:pt x="68" y="972"/>
                  </a:lnTo>
                  <a:lnTo>
                    <a:pt x="62" y="976"/>
                  </a:lnTo>
                  <a:lnTo>
                    <a:pt x="56" y="982"/>
                  </a:lnTo>
                  <a:lnTo>
                    <a:pt x="56" y="982"/>
                  </a:lnTo>
                  <a:lnTo>
                    <a:pt x="52" y="986"/>
                  </a:lnTo>
                  <a:lnTo>
                    <a:pt x="48" y="988"/>
                  </a:lnTo>
                  <a:lnTo>
                    <a:pt x="40" y="988"/>
                  </a:lnTo>
                  <a:lnTo>
                    <a:pt x="32" y="984"/>
                  </a:lnTo>
                  <a:lnTo>
                    <a:pt x="22" y="978"/>
                  </a:lnTo>
                  <a:lnTo>
                    <a:pt x="6" y="964"/>
                  </a:lnTo>
                  <a:lnTo>
                    <a:pt x="0" y="958"/>
                  </a:lnTo>
                  <a:lnTo>
                    <a:pt x="90" y="902"/>
                  </a:lnTo>
                  <a:lnTo>
                    <a:pt x="120" y="888"/>
                  </a:lnTo>
                  <a:lnTo>
                    <a:pt x="120" y="888"/>
                  </a:lnTo>
                  <a:lnTo>
                    <a:pt x="138" y="880"/>
                  </a:lnTo>
                  <a:lnTo>
                    <a:pt x="140" y="880"/>
                  </a:lnTo>
                  <a:lnTo>
                    <a:pt x="162" y="868"/>
                  </a:lnTo>
                  <a:lnTo>
                    <a:pt x="162" y="868"/>
                  </a:lnTo>
                  <a:lnTo>
                    <a:pt x="192" y="850"/>
                  </a:lnTo>
                  <a:lnTo>
                    <a:pt x="206" y="842"/>
                  </a:lnTo>
                  <a:lnTo>
                    <a:pt x="206" y="842"/>
                  </a:lnTo>
                  <a:lnTo>
                    <a:pt x="216" y="836"/>
                  </a:lnTo>
                  <a:lnTo>
                    <a:pt x="206" y="842"/>
                  </a:lnTo>
                  <a:lnTo>
                    <a:pt x="206" y="842"/>
                  </a:lnTo>
                  <a:lnTo>
                    <a:pt x="206" y="854"/>
                  </a:lnTo>
                  <a:lnTo>
                    <a:pt x="206" y="866"/>
                  </a:lnTo>
                  <a:lnTo>
                    <a:pt x="208" y="874"/>
                  </a:lnTo>
                  <a:lnTo>
                    <a:pt x="208" y="876"/>
                  </a:lnTo>
                  <a:lnTo>
                    <a:pt x="210" y="878"/>
                  </a:lnTo>
                  <a:lnTo>
                    <a:pt x="212" y="878"/>
                  </a:lnTo>
                  <a:lnTo>
                    <a:pt x="214" y="874"/>
                  </a:lnTo>
                  <a:lnTo>
                    <a:pt x="222" y="858"/>
                  </a:lnTo>
                  <a:lnTo>
                    <a:pt x="232" y="826"/>
                  </a:lnTo>
                  <a:lnTo>
                    <a:pt x="232" y="826"/>
                  </a:lnTo>
                  <a:lnTo>
                    <a:pt x="242" y="798"/>
                  </a:lnTo>
                  <a:lnTo>
                    <a:pt x="246" y="792"/>
                  </a:lnTo>
                  <a:lnTo>
                    <a:pt x="248" y="788"/>
                  </a:lnTo>
                  <a:lnTo>
                    <a:pt x="250" y="788"/>
                  </a:lnTo>
                  <a:lnTo>
                    <a:pt x="252" y="790"/>
                  </a:lnTo>
                  <a:lnTo>
                    <a:pt x="254" y="800"/>
                  </a:lnTo>
                  <a:lnTo>
                    <a:pt x="256" y="810"/>
                  </a:lnTo>
                  <a:lnTo>
                    <a:pt x="256" y="816"/>
                  </a:lnTo>
                  <a:lnTo>
                    <a:pt x="254" y="812"/>
                  </a:lnTo>
                  <a:lnTo>
                    <a:pt x="252" y="792"/>
                  </a:lnTo>
                  <a:lnTo>
                    <a:pt x="252" y="792"/>
                  </a:lnTo>
                  <a:lnTo>
                    <a:pt x="250" y="766"/>
                  </a:lnTo>
                  <a:lnTo>
                    <a:pt x="252" y="750"/>
                  </a:lnTo>
                  <a:lnTo>
                    <a:pt x="252" y="742"/>
                  </a:lnTo>
                  <a:lnTo>
                    <a:pt x="254" y="738"/>
                  </a:lnTo>
                  <a:lnTo>
                    <a:pt x="258" y="740"/>
                  </a:lnTo>
                  <a:lnTo>
                    <a:pt x="260" y="742"/>
                  </a:lnTo>
                  <a:lnTo>
                    <a:pt x="262" y="746"/>
                  </a:lnTo>
                  <a:lnTo>
                    <a:pt x="246" y="710"/>
                  </a:lnTo>
                  <a:lnTo>
                    <a:pt x="212" y="722"/>
                  </a:lnTo>
                  <a:lnTo>
                    <a:pt x="176" y="732"/>
                  </a:lnTo>
                  <a:lnTo>
                    <a:pt x="152" y="722"/>
                  </a:lnTo>
                  <a:lnTo>
                    <a:pt x="126" y="716"/>
                  </a:lnTo>
                  <a:lnTo>
                    <a:pt x="120" y="670"/>
                  </a:lnTo>
                  <a:lnTo>
                    <a:pt x="86" y="646"/>
                  </a:lnTo>
                  <a:lnTo>
                    <a:pt x="86" y="646"/>
                  </a:lnTo>
                  <a:lnTo>
                    <a:pt x="82" y="650"/>
                  </a:lnTo>
                  <a:lnTo>
                    <a:pt x="76" y="654"/>
                  </a:lnTo>
                  <a:lnTo>
                    <a:pt x="70" y="656"/>
                  </a:lnTo>
                  <a:lnTo>
                    <a:pt x="64" y="658"/>
                  </a:lnTo>
                  <a:lnTo>
                    <a:pt x="56" y="654"/>
                  </a:lnTo>
                  <a:lnTo>
                    <a:pt x="48" y="646"/>
                  </a:lnTo>
                  <a:lnTo>
                    <a:pt x="40" y="630"/>
                  </a:lnTo>
                  <a:lnTo>
                    <a:pt x="20" y="580"/>
                  </a:lnTo>
                  <a:lnTo>
                    <a:pt x="20" y="524"/>
                  </a:lnTo>
                  <a:lnTo>
                    <a:pt x="46" y="490"/>
                  </a:lnTo>
                  <a:lnTo>
                    <a:pt x="106" y="474"/>
                  </a:lnTo>
                  <a:lnTo>
                    <a:pt x="146" y="470"/>
                  </a:lnTo>
                  <a:lnTo>
                    <a:pt x="172" y="434"/>
                  </a:lnTo>
                  <a:lnTo>
                    <a:pt x="176" y="408"/>
                  </a:lnTo>
                  <a:lnTo>
                    <a:pt x="166" y="388"/>
                  </a:lnTo>
                  <a:lnTo>
                    <a:pt x="142" y="414"/>
                  </a:lnTo>
                  <a:lnTo>
                    <a:pt x="116" y="414"/>
                  </a:lnTo>
                  <a:lnTo>
                    <a:pt x="60" y="398"/>
                  </a:lnTo>
                  <a:lnTo>
                    <a:pt x="36" y="368"/>
                  </a:lnTo>
                  <a:lnTo>
                    <a:pt x="36" y="368"/>
                  </a:lnTo>
                  <a:lnTo>
                    <a:pt x="30" y="334"/>
                  </a:lnTo>
                  <a:lnTo>
                    <a:pt x="30" y="334"/>
                  </a:lnTo>
                  <a:lnTo>
                    <a:pt x="28" y="324"/>
                  </a:lnTo>
                  <a:lnTo>
                    <a:pt x="26" y="318"/>
                  </a:lnTo>
                  <a:lnTo>
                    <a:pt x="22" y="312"/>
                  </a:lnTo>
                  <a:lnTo>
                    <a:pt x="22" y="310"/>
                  </a:lnTo>
                  <a:lnTo>
                    <a:pt x="26" y="302"/>
                  </a:lnTo>
                  <a:lnTo>
                    <a:pt x="26" y="302"/>
                  </a:lnTo>
                  <a:lnTo>
                    <a:pt x="36" y="288"/>
                  </a:lnTo>
                  <a:lnTo>
                    <a:pt x="36" y="288"/>
                  </a:lnTo>
                  <a:lnTo>
                    <a:pt x="136" y="282"/>
                  </a:lnTo>
                  <a:lnTo>
                    <a:pt x="166" y="302"/>
                  </a:lnTo>
                  <a:lnTo>
                    <a:pt x="182" y="258"/>
                  </a:lnTo>
                  <a:lnTo>
                    <a:pt x="166" y="238"/>
                  </a:lnTo>
                  <a:lnTo>
                    <a:pt x="166" y="238"/>
                  </a:lnTo>
                  <a:lnTo>
                    <a:pt x="164" y="242"/>
                  </a:lnTo>
                  <a:lnTo>
                    <a:pt x="160" y="248"/>
                  </a:lnTo>
                  <a:lnTo>
                    <a:pt x="154" y="250"/>
                  </a:lnTo>
                  <a:lnTo>
                    <a:pt x="148" y="250"/>
                  </a:lnTo>
                  <a:lnTo>
                    <a:pt x="140" y="246"/>
                  </a:lnTo>
                  <a:lnTo>
                    <a:pt x="132" y="236"/>
                  </a:lnTo>
                  <a:lnTo>
                    <a:pt x="120" y="218"/>
                  </a:lnTo>
                  <a:lnTo>
                    <a:pt x="96" y="188"/>
                  </a:lnTo>
                  <a:lnTo>
                    <a:pt x="90" y="156"/>
                  </a:lnTo>
                  <a:lnTo>
                    <a:pt x="90" y="156"/>
                  </a:lnTo>
                  <a:lnTo>
                    <a:pt x="90" y="162"/>
                  </a:lnTo>
                  <a:lnTo>
                    <a:pt x="92" y="168"/>
                  </a:lnTo>
                  <a:lnTo>
                    <a:pt x="94" y="170"/>
                  </a:lnTo>
                  <a:lnTo>
                    <a:pt x="100" y="168"/>
                  </a:lnTo>
                  <a:lnTo>
                    <a:pt x="108" y="162"/>
                  </a:lnTo>
                  <a:lnTo>
                    <a:pt x="120" y="146"/>
                  </a:lnTo>
                  <a:lnTo>
                    <a:pt x="136" y="122"/>
                  </a:lnTo>
                  <a:lnTo>
                    <a:pt x="136" y="122"/>
                  </a:lnTo>
                  <a:lnTo>
                    <a:pt x="162" y="80"/>
                  </a:lnTo>
                  <a:lnTo>
                    <a:pt x="168" y="66"/>
                  </a:lnTo>
                  <a:lnTo>
                    <a:pt x="166" y="66"/>
                  </a:lnTo>
                  <a:lnTo>
                    <a:pt x="164" y="68"/>
                  </a:lnTo>
                  <a:lnTo>
                    <a:pt x="162" y="72"/>
                  </a:lnTo>
                  <a:lnTo>
                    <a:pt x="186" y="42"/>
                  </a:lnTo>
                  <a:lnTo>
                    <a:pt x="262" y="0"/>
                  </a:lnTo>
                  <a:lnTo>
                    <a:pt x="312" y="16"/>
                  </a:lnTo>
                  <a:lnTo>
                    <a:pt x="368" y="20"/>
                  </a:lnTo>
                  <a:lnTo>
                    <a:pt x="478" y="20"/>
                  </a:lnTo>
                  <a:lnTo>
                    <a:pt x="570" y="20"/>
                  </a:lnTo>
                  <a:lnTo>
                    <a:pt x="690" y="358"/>
                  </a:lnTo>
                  <a:lnTo>
                    <a:pt x="750" y="564"/>
                  </a:lnTo>
                  <a:lnTo>
                    <a:pt x="780" y="590"/>
                  </a:lnTo>
                  <a:lnTo>
                    <a:pt x="836" y="610"/>
                  </a:lnTo>
                  <a:lnTo>
                    <a:pt x="902" y="630"/>
                  </a:lnTo>
                  <a:lnTo>
                    <a:pt x="942" y="666"/>
                  </a:lnTo>
                  <a:lnTo>
                    <a:pt x="988" y="690"/>
                  </a:lnTo>
                  <a:lnTo>
                    <a:pt x="988" y="690"/>
                  </a:lnTo>
                  <a:lnTo>
                    <a:pt x="1010" y="704"/>
                  </a:lnTo>
                  <a:lnTo>
                    <a:pt x="1028" y="714"/>
                  </a:lnTo>
                  <a:lnTo>
                    <a:pt x="1042" y="722"/>
                  </a:lnTo>
                  <a:lnTo>
                    <a:pt x="1042" y="722"/>
                  </a:lnTo>
                  <a:lnTo>
                    <a:pt x="1054" y="728"/>
                  </a:lnTo>
                  <a:lnTo>
                    <a:pt x="1066" y="736"/>
                  </a:lnTo>
                  <a:lnTo>
                    <a:pt x="1078" y="746"/>
                  </a:lnTo>
                  <a:lnTo>
                    <a:pt x="1154" y="786"/>
                  </a:lnTo>
                  <a:lnTo>
                    <a:pt x="1124" y="832"/>
                  </a:lnTo>
                  <a:lnTo>
                    <a:pt x="1072" y="826"/>
                  </a:lnTo>
                  <a:lnTo>
                    <a:pt x="978" y="756"/>
                  </a:lnTo>
                  <a:lnTo>
                    <a:pt x="916" y="710"/>
                  </a:lnTo>
                  <a:lnTo>
                    <a:pt x="866" y="670"/>
                  </a:lnTo>
                  <a:lnTo>
                    <a:pt x="796" y="646"/>
                  </a:lnTo>
                  <a:lnTo>
                    <a:pt x="726" y="620"/>
                  </a:lnTo>
                  <a:lnTo>
                    <a:pt x="664" y="620"/>
                  </a:lnTo>
                  <a:lnTo>
                    <a:pt x="590" y="610"/>
                  </a:lnTo>
                  <a:lnTo>
                    <a:pt x="524" y="620"/>
                  </a:lnTo>
                  <a:lnTo>
                    <a:pt x="504" y="670"/>
                  </a:lnTo>
                  <a:lnTo>
                    <a:pt x="478" y="696"/>
                  </a:lnTo>
                  <a:lnTo>
                    <a:pt x="448" y="686"/>
                  </a:lnTo>
                  <a:lnTo>
                    <a:pt x="454" y="640"/>
                  </a:lnTo>
                  <a:lnTo>
                    <a:pt x="474" y="596"/>
                  </a:lnTo>
                  <a:close/>
                </a:path>
              </a:pathLst>
            </a:custGeom>
            <a:solidFill>
              <a:schemeClr val="accent1">
                <a:lumMod val="60000"/>
                <a:lumOff val="40000"/>
              </a:schemeClr>
            </a:solidFill>
            <a:ln w="6350">
              <a:solidFill>
                <a:srgbClr val="7F7F7F">
                  <a:alpha val="52157"/>
                </a:srgb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30" name="Tekstboks 529"/>
            <p:cNvSpPr txBox="1"/>
            <p:nvPr/>
          </p:nvSpPr>
          <p:spPr>
            <a:xfrm>
              <a:off x="1565270" y="4859923"/>
              <a:ext cx="351359" cy="260740"/>
            </a:xfrm>
            <a:prstGeom prst="rect">
              <a:avLst/>
            </a:prstGeom>
            <a:noFill/>
          </p:spPr>
          <p:txBody>
            <a:bodyPr wrap="none">
              <a:spAutoFit/>
            </a:bodyPr>
            <a:lstStyle/>
            <a:p>
              <a:pPr>
                <a:defRPr/>
              </a:pPr>
              <a:r>
                <a:rPr lang="da-DK" sz="900" dirty="0">
                  <a:solidFill>
                    <a:srgbClr val="171717"/>
                  </a:solidFill>
                  <a:ea typeface="ＭＳ Ｐゴシック" pitchFamily="-97" charset="-128"/>
                </a:rPr>
                <a:t>AK</a:t>
              </a:r>
            </a:p>
          </p:txBody>
        </p:sp>
      </p:grpSp>
      <p:grpSp>
        <p:nvGrpSpPr>
          <p:cNvPr id="9" name="Gruppe 555"/>
          <p:cNvGrpSpPr>
            <a:grpSpLocks/>
          </p:cNvGrpSpPr>
          <p:nvPr/>
        </p:nvGrpSpPr>
        <p:grpSpPr bwMode="auto">
          <a:xfrm>
            <a:off x="2260601" y="5584825"/>
            <a:ext cx="1890713" cy="871538"/>
            <a:chOff x="335280" y="5273040"/>
            <a:chExt cx="1891255" cy="870415"/>
          </a:xfrm>
          <a:noFill/>
        </p:grpSpPr>
        <p:sp>
          <p:nvSpPr>
            <p:cNvPr id="544" name="Rektangel 543"/>
            <p:cNvSpPr>
              <a:spLocks noChangeArrowheads="1"/>
            </p:cNvSpPr>
            <p:nvPr/>
          </p:nvSpPr>
          <p:spPr bwMode="auto">
            <a:xfrm>
              <a:off x="335280" y="5273040"/>
              <a:ext cx="1891255" cy="870415"/>
            </a:xfrm>
            <a:prstGeom prst="rect">
              <a:avLst/>
            </a:prstGeom>
            <a:grpFill/>
            <a:ln w="9525">
              <a:noFill/>
              <a:miter lim="800000"/>
              <a:headEnd/>
              <a:tailEnd/>
            </a:ln>
            <a:effectLst>
              <a:outerShdw blurRad="63500" dist="38100" dir="2700000" algn="tl" rotWithShape="0">
                <a:srgbClr val="000000">
                  <a:alpha val="39999"/>
                </a:srgbClr>
              </a:outerShdw>
            </a:effectLst>
          </p:spPr>
          <p:txBody>
            <a:bodyPr anchor="ctr"/>
            <a:lstStyle/>
            <a:p>
              <a:pPr algn="ctr">
                <a:defRPr/>
              </a:pPr>
              <a:endParaRPr lang="da-DK">
                <a:solidFill>
                  <a:srgbClr val="171717"/>
                </a:solidFill>
              </a:endParaRPr>
            </a:p>
          </p:txBody>
        </p:sp>
        <p:grpSp>
          <p:nvGrpSpPr>
            <p:cNvPr id="10" name="Gruppe 546"/>
            <p:cNvGrpSpPr>
              <a:grpSpLocks/>
            </p:cNvGrpSpPr>
            <p:nvPr/>
          </p:nvGrpSpPr>
          <p:grpSpPr bwMode="auto">
            <a:xfrm>
              <a:off x="527422" y="5292064"/>
              <a:ext cx="1510147" cy="821264"/>
              <a:chOff x="3173688" y="5185642"/>
              <a:chExt cx="1705821" cy="927676"/>
            </a:xfrm>
            <a:grpFill/>
          </p:grpSpPr>
          <p:sp>
            <p:nvSpPr>
              <p:cNvPr id="548" name="Freeform 3061"/>
              <p:cNvSpPr>
                <a:spLocks/>
              </p:cNvSpPr>
              <p:nvPr/>
            </p:nvSpPr>
            <p:spPr bwMode="auto">
              <a:xfrm>
                <a:off x="3173688" y="5185642"/>
                <a:ext cx="129147" cy="111035"/>
              </a:xfrm>
              <a:custGeom>
                <a:avLst/>
                <a:gdLst/>
                <a:ahLst/>
                <a:cxnLst>
                  <a:cxn ang="0">
                    <a:pos x="86" y="30"/>
                  </a:cxn>
                  <a:cxn ang="0">
                    <a:pos x="50" y="74"/>
                  </a:cxn>
                  <a:cxn ang="0">
                    <a:pos x="0" y="40"/>
                  </a:cxn>
                  <a:cxn ang="0">
                    <a:pos x="30" y="0"/>
                  </a:cxn>
                  <a:cxn ang="0">
                    <a:pos x="86" y="30"/>
                  </a:cxn>
                </a:cxnLst>
                <a:rect l="0" t="0" r="r" b="b"/>
                <a:pathLst>
                  <a:path w="86" h="74">
                    <a:moveTo>
                      <a:pt x="86" y="30"/>
                    </a:moveTo>
                    <a:lnTo>
                      <a:pt x="50" y="74"/>
                    </a:lnTo>
                    <a:lnTo>
                      <a:pt x="0" y="40"/>
                    </a:lnTo>
                    <a:lnTo>
                      <a:pt x="30" y="0"/>
                    </a:lnTo>
                    <a:lnTo>
                      <a:pt x="86" y="30"/>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49" name="Freeform 3062"/>
              <p:cNvSpPr>
                <a:spLocks/>
              </p:cNvSpPr>
              <p:nvPr/>
            </p:nvSpPr>
            <p:spPr bwMode="auto">
              <a:xfrm>
                <a:off x="3406870" y="5199969"/>
                <a:ext cx="163227" cy="170134"/>
              </a:xfrm>
              <a:custGeom>
                <a:avLst/>
                <a:gdLst/>
                <a:ahLst/>
                <a:cxnLst>
                  <a:cxn ang="0">
                    <a:pos x="82" y="94"/>
                  </a:cxn>
                  <a:cxn ang="0">
                    <a:pos x="66" y="114"/>
                  </a:cxn>
                  <a:cxn ang="0">
                    <a:pos x="20" y="84"/>
                  </a:cxn>
                  <a:cxn ang="0">
                    <a:pos x="0" y="60"/>
                  </a:cxn>
                  <a:cxn ang="0">
                    <a:pos x="0" y="8"/>
                  </a:cxn>
                  <a:cxn ang="0">
                    <a:pos x="40" y="8"/>
                  </a:cxn>
                  <a:cxn ang="0">
                    <a:pos x="40" y="8"/>
                  </a:cxn>
                  <a:cxn ang="0">
                    <a:pos x="36" y="6"/>
                  </a:cxn>
                  <a:cxn ang="0">
                    <a:pos x="32" y="0"/>
                  </a:cxn>
                  <a:cxn ang="0">
                    <a:pos x="32" y="0"/>
                  </a:cxn>
                  <a:cxn ang="0">
                    <a:pos x="36" y="0"/>
                  </a:cxn>
                  <a:cxn ang="0">
                    <a:pos x="60" y="14"/>
                  </a:cxn>
                  <a:cxn ang="0">
                    <a:pos x="60" y="14"/>
                  </a:cxn>
                  <a:cxn ang="0">
                    <a:pos x="78" y="24"/>
                  </a:cxn>
                  <a:cxn ang="0">
                    <a:pos x="90" y="28"/>
                  </a:cxn>
                  <a:cxn ang="0">
                    <a:pos x="104" y="32"/>
                  </a:cxn>
                  <a:cxn ang="0">
                    <a:pos x="108" y="34"/>
                  </a:cxn>
                  <a:cxn ang="0">
                    <a:pos x="110" y="36"/>
                  </a:cxn>
                  <a:cxn ang="0">
                    <a:pos x="110" y="44"/>
                  </a:cxn>
                  <a:cxn ang="0">
                    <a:pos x="110" y="44"/>
                  </a:cxn>
                  <a:cxn ang="0">
                    <a:pos x="110" y="64"/>
                  </a:cxn>
                  <a:cxn ang="0">
                    <a:pos x="110" y="94"/>
                  </a:cxn>
                  <a:cxn ang="0">
                    <a:pos x="82" y="94"/>
                  </a:cxn>
                </a:cxnLst>
                <a:rect l="0" t="0" r="r" b="b"/>
                <a:pathLst>
                  <a:path w="110" h="114">
                    <a:moveTo>
                      <a:pt x="82" y="94"/>
                    </a:moveTo>
                    <a:lnTo>
                      <a:pt x="66" y="114"/>
                    </a:lnTo>
                    <a:lnTo>
                      <a:pt x="20" y="84"/>
                    </a:lnTo>
                    <a:lnTo>
                      <a:pt x="0" y="60"/>
                    </a:lnTo>
                    <a:lnTo>
                      <a:pt x="0" y="8"/>
                    </a:lnTo>
                    <a:lnTo>
                      <a:pt x="40" y="8"/>
                    </a:lnTo>
                    <a:lnTo>
                      <a:pt x="40" y="8"/>
                    </a:lnTo>
                    <a:lnTo>
                      <a:pt x="36" y="6"/>
                    </a:lnTo>
                    <a:lnTo>
                      <a:pt x="32" y="0"/>
                    </a:lnTo>
                    <a:lnTo>
                      <a:pt x="32" y="0"/>
                    </a:lnTo>
                    <a:lnTo>
                      <a:pt x="36" y="0"/>
                    </a:lnTo>
                    <a:lnTo>
                      <a:pt x="60" y="14"/>
                    </a:lnTo>
                    <a:lnTo>
                      <a:pt x="60" y="14"/>
                    </a:lnTo>
                    <a:lnTo>
                      <a:pt x="78" y="24"/>
                    </a:lnTo>
                    <a:lnTo>
                      <a:pt x="90" y="28"/>
                    </a:lnTo>
                    <a:lnTo>
                      <a:pt x="104" y="32"/>
                    </a:lnTo>
                    <a:lnTo>
                      <a:pt x="108" y="34"/>
                    </a:lnTo>
                    <a:lnTo>
                      <a:pt x="110" y="36"/>
                    </a:lnTo>
                    <a:lnTo>
                      <a:pt x="110" y="44"/>
                    </a:lnTo>
                    <a:lnTo>
                      <a:pt x="110" y="44"/>
                    </a:lnTo>
                    <a:lnTo>
                      <a:pt x="110" y="64"/>
                    </a:lnTo>
                    <a:lnTo>
                      <a:pt x="110" y="94"/>
                    </a:lnTo>
                    <a:lnTo>
                      <a:pt x="82" y="94"/>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0" name="Freeform 3063"/>
              <p:cNvSpPr>
                <a:spLocks/>
              </p:cNvSpPr>
              <p:nvPr/>
            </p:nvSpPr>
            <p:spPr bwMode="auto">
              <a:xfrm>
                <a:off x="3713594" y="5316377"/>
                <a:ext cx="182959" cy="123570"/>
              </a:xfrm>
              <a:custGeom>
                <a:avLst/>
                <a:gdLst/>
                <a:ahLst/>
                <a:cxnLst>
                  <a:cxn ang="0">
                    <a:pos x="122" y="82"/>
                  </a:cxn>
                  <a:cxn ang="0">
                    <a:pos x="80" y="72"/>
                  </a:cxn>
                  <a:cxn ang="0">
                    <a:pos x="80" y="72"/>
                  </a:cxn>
                  <a:cxn ang="0">
                    <a:pos x="82" y="74"/>
                  </a:cxn>
                  <a:cxn ang="0">
                    <a:pos x="66" y="78"/>
                  </a:cxn>
                  <a:cxn ang="0">
                    <a:pos x="66" y="78"/>
                  </a:cxn>
                  <a:cxn ang="0">
                    <a:pos x="40" y="82"/>
                  </a:cxn>
                  <a:cxn ang="0">
                    <a:pos x="0" y="52"/>
                  </a:cxn>
                  <a:cxn ang="0">
                    <a:pos x="0" y="22"/>
                  </a:cxn>
                  <a:cxn ang="0">
                    <a:pos x="0" y="22"/>
                  </a:cxn>
                  <a:cxn ang="0">
                    <a:pos x="0" y="16"/>
                  </a:cxn>
                  <a:cxn ang="0">
                    <a:pos x="2" y="12"/>
                  </a:cxn>
                  <a:cxn ang="0">
                    <a:pos x="4" y="6"/>
                  </a:cxn>
                  <a:cxn ang="0">
                    <a:pos x="10" y="2"/>
                  </a:cxn>
                  <a:cxn ang="0">
                    <a:pos x="18" y="0"/>
                  </a:cxn>
                  <a:cxn ang="0">
                    <a:pos x="30" y="2"/>
                  </a:cxn>
                  <a:cxn ang="0">
                    <a:pos x="46" y="6"/>
                  </a:cxn>
                  <a:cxn ang="0">
                    <a:pos x="46" y="6"/>
                  </a:cxn>
                  <a:cxn ang="0">
                    <a:pos x="70" y="16"/>
                  </a:cxn>
                  <a:cxn ang="0">
                    <a:pos x="74" y="16"/>
                  </a:cxn>
                  <a:cxn ang="0">
                    <a:pos x="74" y="14"/>
                  </a:cxn>
                  <a:cxn ang="0">
                    <a:pos x="70" y="10"/>
                  </a:cxn>
                  <a:cxn ang="0">
                    <a:pos x="66" y="6"/>
                  </a:cxn>
                  <a:cxn ang="0">
                    <a:pos x="96" y="28"/>
                  </a:cxn>
                  <a:cxn ang="0">
                    <a:pos x="106" y="52"/>
                  </a:cxn>
                  <a:cxn ang="0">
                    <a:pos x="122" y="82"/>
                  </a:cxn>
                </a:cxnLst>
                <a:rect l="0" t="0" r="r" b="b"/>
                <a:pathLst>
                  <a:path w="122" h="82">
                    <a:moveTo>
                      <a:pt x="122" y="82"/>
                    </a:moveTo>
                    <a:lnTo>
                      <a:pt x="80" y="72"/>
                    </a:lnTo>
                    <a:lnTo>
                      <a:pt x="80" y="72"/>
                    </a:lnTo>
                    <a:lnTo>
                      <a:pt x="82" y="74"/>
                    </a:lnTo>
                    <a:lnTo>
                      <a:pt x="66" y="78"/>
                    </a:lnTo>
                    <a:lnTo>
                      <a:pt x="66" y="78"/>
                    </a:lnTo>
                    <a:lnTo>
                      <a:pt x="40" y="82"/>
                    </a:lnTo>
                    <a:lnTo>
                      <a:pt x="0" y="52"/>
                    </a:lnTo>
                    <a:lnTo>
                      <a:pt x="0" y="22"/>
                    </a:lnTo>
                    <a:lnTo>
                      <a:pt x="0" y="22"/>
                    </a:lnTo>
                    <a:lnTo>
                      <a:pt x="0" y="16"/>
                    </a:lnTo>
                    <a:lnTo>
                      <a:pt x="2" y="12"/>
                    </a:lnTo>
                    <a:lnTo>
                      <a:pt x="4" y="6"/>
                    </a:lnTo>
                    <a:lnTo>
                      <a:pt x="10" y="2"/>
                    </a:lnTo>
                    <a:lnTo>
                      <a:pt x="18" y="0"/>
                    </a:lnTo>
                    <a:lnTo>
                      <a:pt x="30" y="2"/>
                    </a:lnTo>
                    <a:lnTo>
                      <a:pt x="46" y="6"/>
                    </a:lnTo>
                    <a:lnTo>
                      <a:pt x="46" y="6"/>
                    </a:lnTo>
                    <a:lnTo>
                      <a:pt x="70" y="16"/>
                    </a:lnTo>
                    <a:lnTo>
                      <a:pt x="74" y="16"/>
                    </a:lnTo>
                    <a:lnTo>
                      <a:pt x="74" y="14"/>
                    </a:lnTo>
                    <a:lnTo>
                      <a:pt x="70" y="10"/>
                    </a:lnTo>
                    <a:lnTo>
                      <a:pt x="66" y="6"/>
                    </a:lnTo>
                    <a:lnTo>
                      <a:pt x="96" y="28"/>
                    </a:lnTo>
                    <a:lnTo>
                      <a:pt x="106" y="52"/>
                    </a:lnTo>
                    <a:lnTo>
                      <a:pt x="122" y="82"/>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1" name="Freeform 3064"/>
              <p:cNvSpPr>
                <a:spLocks/>
              </p:cNvSpPr>
              <p:nvPr/>
            </p:nvSpPr>
            <p:spPr bwMode="auto">
              <a:xfrm>
                <a:off x="4239152" y="5529491"/>
                <a:ext cx="242150" cy="166553"/>
              </a:xfrm>
              <a:custGeom>
                <a:avLst/>
                <a:gdLst/>
                <a:ahLst/>
                <a:cxnLst>
                  <a:cxn ang="0">
                    <a:pos x="162" y="66"/>
                  </a:cxn>
                  <a:cxn ang="0">
                    <a:pos x="106" y="92"/>
                  </a:cxn>
                  <a:cxn ang="0">
                    <a:pos x="86" y="112"/>
                  </a:cxn>
                  <a:cxn ang="0">
                    <a:pos x="52" y="112"/>
                  </a:cxn>
                  <a:cxn ang="0">
                    <a:pos x="36" y="62"/>
                  </a:cxn>
                  <a:cxn ang="0">
                    <a:pos x="0" y="26"/>
                  </a:cxn>
                  <a:cxn ang="0">
                    <a:pos x="0" y="0"/>
                  </a:cxn>
                  <a:cxn ang="0">
                    <a:pos x="36" y="6"/>
                  </a:cxn>
                  <a:cxn ang="0">
                    <a:pos x="76" y="42"/>
                  </a:cxn>
                  <a:cxn ang="0">
                    <a:pos x="146" y="46"/>
                  </a:cxn>
                  <a:cxn ang="0">
                    <a:pos x="162" y="66"/>
                  </a:cxn>
                </a:cxnLst>
                <a:rect l="0" t="0" r="r" b="b"/>
                <a:pathLst>
                  <a:path w="162" h="112">
                    <a:moveTo>
                      <a:pt x="162" y="66"/>
                    </a:moveTo>
                    <a:lnTo>
                      <a:pt x="106" y="92"/>
                    </a:lnTo>
                    <a:lnTo>
                      <a:pt x="86" y="112"/>
                    </a:lnTo>
                    <a:lnTo>
                      <a:pt x="52" y="112"/>
                    </a:lnTo>
                    <a:lnTo>
                      <a:pt x="36" y="62"/>
                    </a:lnTo>
                    <a:lnTo>
                      <a:pt x="0" y="26"/>
                    </a:lnTo>
                    <a:lnTo>
                      <a:pt x="0" y="0"/>
                    </a:lnTo>
                    <a:lnTo>
                      <a:pt x="36" y="6"/>
                    </a:lnTo>
                    <a:lnTo>
                      <a:pt x="76" y="42"/>
                    </a:lnTo>
                    <a:lnTo>
                      <a:pt x="146" y="46"/>
                    </a:lnTo>
                    <a:lnTo>
                      <a:pt x="162" y="66"/>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2" name="Freeform 3065"/>
              <p:cNvSpPr>
                <a:spLocks/>
              </p:cNvSpPr>
              <p:nvPr/>
            </p:nvSpPr>
            <p:spPr bwMode="auto">
              <a:xfrm>
                <a:off x="4113592" y="5552773"/>
                <a:ext cx="80716" cy="89544"/>
              </a:xfrm>
              <a:custGeom>
                <a:avLst/>
                <a:gdLst/>
                <a:ahLst/>
                <a:cxnLst>
                  <a:cxn ang="0">
                    <a:pos x="30" y="60"/>
                  </a:cxn>
                  <a:cxn ang="0">
                    <a:pos x="0" y="30"/>
                  </a:cxn>
                  <a:cxn ang="0">
                    <a:pos x="0" y="0"/>
                  </a:cxn>
                  <a:cxn ang="0">
                    <a:pos x="30" y="6"/>
                  </a:cxn>
                  <a:cxn ang="0">
                    <a:pos x="50" y="26"/>
                  </a:cxn>
                  <a:cxn ang="0">
                    <a:pos x="54" y="46"/>
                  </a:cxn>
                  <a:cxn ang="0">
                    <a:pos x="30" y="60"/>
                  </a:cxn>
                </a:cxnLst>
                <a:rect l="0" t="0" r="r" b="b"/>
                <a:pathLst>
                  <a:path w="54" h="60">
                    <a:moveTo>
                      <a:pt x="30" y="60"/>
                    </a:moveTo>
                    <a:lnTo>
                      <a:pt x="0" y="30"/>
                    </a:lnTo>
                    <a:lnTo>
                      <a:pt x="0" y="0"/>
                    </a:lnTo>
                    <a:lnTo>
                      <a:pt x="30" y="6"/>
                    </a:lnTo>
                    <a:lnTo>
                      <a:pt x="50" y="26"/>
                    </a:lnTo>
                    <a:lnTo>
                      <a:pt x="54" y="46"/>
                    </a:lnTo>
                    <a:lnTo>
                      <a:pt x="30" y="60"/>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3" name="Freeform 3066"/>
              <p:cNvSpPr>
                <a:spLocks/>
              </p:cNvSpPr>
              <p:nvPr/>
            </p:nvSpPr>
            <p:spPr bwMode="auto">
              <a:xfrm>
                <a:off x="3986238" y="5448902"/>
                <a:ext cx="231389" cy="64472"/>
              </a:xfrm>
              <a:custGeom>
                <a:avLst/>
                <a:gdLst/>
                <a:ahLst/>
                <a:cxnLst>
                  <a:cxn ang="0">
                    <a:pos x="156" y="20"/>
                  </a:cxn>
                  <a:cxn ang="0">
                    <a:pos x="130" y="44"/>
                  </a:cxn>
                  <a:cxn ang="0">
                    <a:pos x="106" y="44"/>
                  </a:cxn>
                  <a:cxn ang="0">
                    <a:pos x="80" y="34"/>
                  </a:cxn>
                  <a:cxn ang="0">
                    <a:pos x="80" y="34"/>
                  </a:cxn>
                  <a:cxn ang="0">
                    <a:pos x="80" y="36"/>
                  </a:cxn>
                  <a:cxn ang="0">
                    <a:pos x="78" y="36"/>
                  </a:cxn>
                  <a:cxn ang="0">
                    <a:pos x="72" y="36"/>
                  </a:cxn>
                  <a:cxn ang="0">
                    <a:pos x="54" y="34"/>
                  </a:cxn>
                  <a:cxn ang="0">
                    <a:pos x="54" y="34"/>
                  </a:cxn>
                  <a:cxn ang="0">
                    <a:pos x="24" y="30"/>
                  </a:cxn>
                  <a:cxn ang="0">
                    <a:pos x="24" y="30"/>
                  </a:cxn>
                  <a:cxn ang="0">
                    <a:pos x="16" y="24"/>
                  </a:cxn>
                  <a:cxn ang="0">
                    <a:pos x="10" y="18"/>
                  </a:cxn>
                  <a:cxn ang="0">
                    <a:pos x="4" y="12"/>
                  </a:cxn>
                  <a:cxn ang="0">
                    <a:pos x="0" y="6"/>
                  </a:cxn>
                  <a:cxn ang="0">
                    <a:pos x="2" y="4"/>
                  </a:cxn>
                  <a:cxn ang="0">
                    <a:pos x="4" y="2"/>
                  </a:cxn>
                  <a:cxn ang="0">
                    <a:pos x="8" y="0"/>
                  </a:cxn>
                  <a:cxn ang="0">
                    <a:pos x="14" y="0"/>
                  </a:cxn>
                  <a:cxn ang="0">
                    <a:pos x="34" y="0"/>
                  </a:cxn>
                  <a:cxn ang="0">
                    <a:pos x="34" y="0"/>
                  </a:cxn>
                  <a:cxn ang="0">
                    <a:pos x="70" y="2"/>
                  </a:cxn>
                  <a:cxn ang="0">
                    <a:pos x="78" y="2"/>
                  </a:cxn>
                  <a:cxn ang="0">
                    <a:pos x="70" y="0"/>
                  </a:cxn>
                  <a:cxn ang="0">
                    <a:pos x="106" y="4"/>
                  </a:cxn>
                  <a:cxn ang="0">
                    <a:pos x="156" y="20"/>
                  </a:cxn>
                </a:cxnLst>
                <a:rect l="0" t="0" r="r" b="b"/>
                <a:pathLst>
                  <a:path w="156" h="44">
                    <a:moveTo>
                      <a:pt x="156" y="20"/>
                    </a:moveTo>
                    <a:lnTo>
                      <a:pt x="130" y="44"/>
                    </a:lnTo>
                    <a:lnTo>
                      <a:pt x="106" y="44"/>
                    </a:lnTo>
                    <a:lnTo>
                      <a:pt x="80" y="34"/>
                    </a:lnTo>
                    <a:lnTo>
                      <a:pt x="80" y="34"/>
                    </a:lnTo>
                    <a:lnTo>
                      <a:pt x="80" y="36"/>
                    </a:lnTo>
                    <a:lnTo>
                      <a:pt x="78" y="36"/>
                    </a:lnTo>
                    <a:lnTo>
                      <a:pt x="72" y="36"/>
                    </a:lnTo>
                    <a:lnTo>
                      <a:pt x="54" y="34"/>
                    </a:lnTo>
                    <a:lnTo>
                      <a:pt x="54" y="34"/>
                    </a:lnTo>
                    <a:lnTo>
                      <a:pt x="24" y="30"/>
                    </a:lnTo>
                    <a:lnTo>
                      <a:pt x="24" y="30"/>
                    </a:lnTo>
                    <a:lnTo>
                      <a:pt x="16" y="24"/>
                    </a:lnTo>
                    <a:lnTo>
                      <a:pt x="10" y="18"/>
                    </a:lnTo>
                    <a:lnTo>
                      <a:pt x="4" y="12"/>
                    </a:lnTo>
                    <a:lnTo>
                      <a:pt x="0" y="6"/>
                    </a:lnTo>
                    <a:lnTo>
                      <a:pt x="2" y="4"/>
                    </a:lnTo>
                    <a:lnTo>
                      <a:pt x="4" y="2"/>
                    </a:lnTo>
                    <a:lnTo>
                      <a:pt x="8" y="0"/>
                    </a:lnTo>
                    <a:lnTo>
                      <a:pt x="14" y="0"/>
                    </a:lnTo>
                    <a:lnTo>
                      <a:pt x="34" y="0"/>
                    </a:lnTo>
                    <a:lnTo>
                      <a:pt x="34" y="0"/>
                    </a:lnTo>
                    <a:lnTo>
                      <a:pt x="70" y="2"/>
                    </a:lnTo>
                    <a:lnTo>
                      <a:pt x="78" y="2"/>
                    </a:lnTo>
                    <a:lnTo>
                      <a:pt x="70" y="0"/>
                    </a:lnTo>
                    <a:lnTo>
                      <a:pt x="106" y="4"/>
                    </a:lnTo>
                    <a:lnTo>
                      <a:pt x="156" y="20"/>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4" name="Freeform 3067"/>
              <p:cNvSpPr>
                <a:spLocks/>
              </p:cNvSpPr>
              <p:nvPr/>
            </p:nvSpPr>
            <p:spPr bwMode="auto">
              <a:xfrm>
                <a:off x="4502827" y="5633362"/>
                <a:ext cx="369504" cy="479956"/>
              </a:xfrm>
              <a:custGeom>
                <a:avLst/>
                <a:gdLst/>
                <a:ahLst/>
                <a:cxnLst>
                  <a:cxn ang="0">
                    <a:pos x="242" y="216"/>
                  </a:cxn>
                  <a:cxn ang="0">
                    <a:pos x="208" y="236"/>
                  </a:cxn>
                  <a:cxn ang="0">
                    <a:pos x="188" y="246"/>
                  </a:cxn>
                  <a:cxn ang="0">
                    <a:pos x="168" y="268"/>
                  </a:cxn>
                  <a:cxn ang="0">
                    <a:pos x="92" y="272"/>
                  </a:cxn>
                  <a:cxn ang="0">
                    <a:pos x="76" y="292"/>
                  </a:cxn>
                  <a:cxn ang="0">
                    <a:pos x="72" y="312"/>
                  </a:cxn>
                  <a:cxn ang="0">
                    <a:pos x="42" y="322"/>
                  </a:cxn>
                  <a:cxn ang="0">
                    <a:pos x="16" y="292"/>
                  </a:cxn>
                  <a:cxn ang="0">
                    <a:pos x="26" y="256"/>
                  </a:cxn>
                  <a:cxn ang="0">
                    <a:pos x="36" y="226"/>
                  </a:cxn>
                  <a:cxn ang="0">
                    <a:pos x="36" y="202"/>
                  </a:cxn>
                  <a:cxn ang="0">
                    <a:pos x="16" y="152"/>
                  </a:cxn>
                  <a:cxn ang="0">
                    <a:pos x="0" y="110"/>
                  </a:cxn>
                  <a:cxn ang="0">
                    <a:pos x="10" y="76"/>
                  </a:cxn>
                  <a:cxn ang="0">
                    <a:pos x="36" y="56"/>
                  </a:cxn>
                  <a:cxn ang="0">
                    <a:pos x="36" y="30"/>
                  </a:cxn>
                  <a:cxn ang="0">
                    <a:pos x="42" y="6"/>
                  </a:cxn>
                  <a:cxn ang="0">
                    <a:pos x="92" y="0"/>
                  </a:cxn>
                  <a:cxn ang="0">
                    <a:pos x="158" y="60"/>
                  </a:cxn>
                  <a:cxn ang="0">
                    <a:pos x="232" y="76"/>
                  </a:cxn>
                  <a:cxn ang="0">
                    <a:pos x="232" y="76"/>
                  </a:cxn>
                  <a:cxn ang="0">
                    <a:pos x="232" y="110"/>
                  </a:cxn>
                  <a:cxn ang="0">
                    <a:pos x="232" y="110"/>
                  </a:cxn>
                  <a:cxn ang="0">
                    <a:pos x="230" y="122"/>
                  </a:cxn>
                  <a:cxn ang="0">
                    <a:pos x="228" y="132"/>
                  </a:cxn>
                  <a:cxn ang="0">
                    <a:pos x="228" y="138"/>
                  </a:cxn>
                  <a:cxn ang="0">
                    <a:pos x="228" y="144"/>
                  </a:cxn>
                  <a:cxn ang="0">
                    <a:pos x="232" y="152"/>
                  </a:cxn>
                  <a:cxn ang="0">
                    <a:pos x="238" y="162"/>
                  </a:cxn>
                  <a:cxn ang="0">
                    <a:pos x="238" y="162"/>
                  </a:cxn>
                  <a:cxn ang="0">
                    <a:pos x="244" y="170"/>
                  </a:cxn>
                  <a:cxn ang="0">
                    <a:pos x="246" y="180"/>
                  </a:cxn>
                  <a:cxn ang="0">
                    <a:pos x="248" y="190"/>
                  </a:cxn>
                  <a:cxn ang="0">
                    <a:pos x="248" y="198"/>
                  </a:cxn>
                  <a:cxn ang="0">
                    <a:pos x="244" y="212"/>
                  </a:cxn>
                  <a:cxn ang="0">
                    <a:pos x="242" y="216"/>
                  </a:cxn>
                  <a:cxn ang="0">
                    <a:pos x="242" y="216"/>
                  </a:cxn>
                </a:cxnLst>
                <a:rect l="0" t="0" r="r" b="b"/>
                <a:pathLst>
                  <a:path w="248" h="322">
                    <a:moveTo>
                      <a:pt x="242" y="216"/>
                    </a:moveTo>
                    <a:lnTo>
                      <a:pt x="208" y="236"/>
                    </a:lnTo>
                    <a:lnTo>
                      <a:pt x="188" y="246"/>
                    </a:lnTo>
                    <a:lnTo>
                      <a:pt x="168" y="268"/>
                    </a:lnTo>
                    <a:lnTo>
                      <a:pt x="92" y="272"/>
                    </a:lnTo>
                    <a:lnTo>
                      <a:pt x="76" y="292"/>
                    </a:lnTo>
                    <a:lnTo>
                      <a:pt x="72" y="312"/>
                    </a:lnTo>
                    <a:lnTo>
                      <a:pt x="42" y="322"/>
                    </a:lnTo>
                    <a:lnTo>
                      <a:pt x="16" y="292"/>
                    </a:lnTo>
                    <a:lnTo>
                      <a:pt x="26" y="256"/>
                    </a:lnTo>
                    <a:lnTo>
                      <a:pt x="36" y="226"/>
                    </a:lnTo>
                    <a:lnTo>
                      <a:pt x="36" y="202"/>
                    </a:lnTo>
                    <a:lnTo>
                      <a:pt x="16" y="152"/>
                    </a:lnTo>
                    <a:lnTo>
                      <a:pt x="0" y="110"/>
                    </a:lnTo>
                    <a:lnTo>
                      <a:pt x="10" y="76"/>
                    </a:lnTo>
                    <a:lnTo>
                      <a:pt x="36" y="56"/>
                    </a:lnTo>
                    <a:lnTo>
                      <a:pt x="36" y="30"/>
                    </a:lnTo>
                    <a:lnTo>
                      <a:pt x="42" y="6"/>
                    </a:lnTo>
                    <a:lnTo>
                      <a:pt x="92" y="0"/>
                    </a:lnTo>
                    <a:lnTo>
                      <a:pt x="158" y="60"/>
                    </a:lnTo>
                    <a:lnTo>
                      <a:pt x="232" y="76"/>
                    </a:lnTo>
                    <a:lnTo>
                      <a:pt x="232" y="76"/>
                    </a:lnTo>
                    <a:lnTo>
                      <a:pt x="232" y="110"/>
                    </a:lnTo>
                    <a:lnTo>
                      <a:pt x="232" y="110"/>
                    </a:lnTo>
                    <a:lnTo>
                      <a:pt x="230" y="122"/>
                    </a:lnTo>
                    <a:lnTo>
                      <a:pt x="228" y="132"/>
                    </a:lnTo>
                    <a:lnTo>
                      <a:pt x="228" y="138"/>
                    </a:lnTo>
                    <a:lnTo>
                      <a:pt x="228" y="144"/>
                    </a:lnTo>
                    <a:lnTo>
                      <a:pt x="232" y="152"/>
                    </a:lnTo>
                    <a:lnTo>
                      <a:pt x="238" y="162"/>
                    </a:lnTo>
                    <a:lnTo>
                      <a:pt x="238" y="162"/>
                    </a:lnTo>
                    <a:lnTo>
                      <a:pt x="244" y="170"/>
                    </a:lnTo>
                    <a:lnTo>
                      <a:pt x="246" y="180"/>
                    </a:lnTo>
                    <a:lnTo>
                      <a:pt x="248" y="190"/>
                    </a:lnTo>
                    <a:lnTo>
                      <a:pt x="248" y="198"/>
                    </a:lnTo>
                    <a:lnTo>
                      <a:pt x="244" y="212"/>
                    </a:lnTo>
                    <a:lnTo>
                      <a:pt x="242" y="216"/>
                    </a:lnTo>
                    <a:lnTo>
                      <a:pt x="242" y="216"/>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5" name="Tekstboks 554"/>
              <p:cNvSpPr txBox="1"/>
              <p:nvPr/>
            </p:nvSpPr>
            <p:spPr>
              <a:xfrm>
                <a:off x="4535116" y="5755144"/>
                <a:ext cx="344393" cy="260405"/>
              </a:xfrm>
              <a:prstGeom prst="rect">
                <a:avLst/>
              </a:prstGeom>
              <a:noFill/>
              <a:ln>
                <a:noFill/>
              </a:ln>
            </p:spPr>
            <p:txBody>
              <a:bodyPr wrap="square">
                <a:spAutoFit/>
              </a:bodyPr>
              <a:lstStyle/>
              <a:p>
                <a:pPr>
                  <a:defRPr/>
                </a:pPr>
                <a:r>
                  <a:rPr lang="da-DK" sz="900" dirty="0">
                    <a:solidFill>
                      <a:srgbClr val="171717"/>
                    </a:solidFill>
                    <a:ea typeface="ＭＳ Ｐゴシック" pitchFamily="-97" charset="-128"/>
                  </a:rPr>
                  <a:t>HI</a:t>
                </a:r>
              </a:p>
            </p:txBody>
          </p:sp>
        </p:grpSp>
      </p:grpSp>
      <p:cxnSp>
        <p:nvCxnSpPr>
          <p:cNvPr id="287" name="Straight Connector 286"/>
          <p:cNvCxnSpPr>
            <a:stCxn id="523" idx="1"/>
            <a:endCxn id="521" idx="2"/>
          </p:cNvCxnSpPr>
          <p:nvPr/>
        </p:nvCxnSpPr>
        <p:spPr>
          <a:xfrm flipH="1" flipV="1">
            <a:off x="9694864" y="2251720"/>
            <a:ext cx="287337" cy="73496"/>
          </a:xfrm>
          <a:prstGeom prst="line">
            <a:avLst/>
          </a:prstGeom>
        </p:spPr>
        <p:style>
          <a:lnRef idx="1">
            <a:schemeClr val="accent1"/>
          </a:lnRef>
          <a:fillRef idx="0">
            <a:schemeClr val="accent1"/>
          </a:fillRef>
          <a:effectRef idx="0">
            <a:schemeClr val="accent1"/>
          </a:effectRef>
          <a:fontRef idx="minor">
            <a:schemeClr val="tx1"/>
          </a:fontRef>
        </p:style>
      </p:cxnSp>
      <p:sp>
        <p:nvSpPr>
          <p:cNvPr id="289" name="Tekstboks 523"/>
          <p:cNvSpPr txBox="1"/>
          <p:nvPr/>
        </p:nvSpPr>
        <p:spPr>
          <a:xfrm>
            <a:off x="9677400" y="2971800"/>
            <a:ext cx="316112" cy="230832"/>
          </a:xfrm>
          <a:prstGeom prst="rect">
            <a:avLst/>
          </a:prstGeom>
          <a:solidFill>
            <a:schemeClr val="accent1">
              <a:lumMod val="60000"/>
              <a:lumOff val="40000"/>
            </a:schemeClr>
          </a:solidFill>
        </p:spPr>
        <p:txBody>
          <a:bodyPr wrap="none">
            <a:spAutoFit/>
          </a:bodyPr>
          <a:lstStyle/>
          <a:p>
            <a:pPr algn="ctr">
              <a:defRPr/>
            </a:pPr>
            <a:r>
              <a:rPr lang="da-DK" sz="900" dirty="0">
                <a:solidFill>
                  <a:srgbClr val="171717"/>
                </a:solidFill>
                <a:ea typeface="ＭＳ Ｐゴシック" pitchFamily="-97" charset="-128"/>
              </a:rPr>
              <a:t>DC</a:t>
            </a:r>
          </a:p>
        </p:txBody>
      </p:sp>
      <p:cxnSp>
        <p:nvCxnSpPr>
          <p:cNvPr id="291" name="Straight Connector 290"/>
          <p:cNvCxnSpPr>
            <a:stCxn id="289" idx="1"/>
          </p:cNvCxnSpPr>
          <p:nvPr/>
        </p:nvCxnSpPr>
        <p:spPr>
          <a:xfrm flipH="1">
            <a:off x="9524198" y="3087216"/>
            <a:ext cx="153202" cy="36984"/>
          </a:xfrm>
          <a:prstGeom prst="line">
            <a:avLst/>
          </a:prstGeom>
        </p:spPr>
        <p:style>
          <a:lnRef idx="1">
            <a:schemeClr val="accent1"/>
          </a:lnRef>
          <a:fillRef idx="0">
            <a:schemeClr val="accent1"/>
          </a:fillRef>
          <a:effectRef idx="0">
            <a:schemeClr val="accent1"/>
          </a:effectRef>
          <a:fontRef idx="minor">
            <a:schemeClr val="tx1"/>
          </a:fontRef>
        </p:style>
      </p:cxnSp>
      <p:sp>
        <p:nvSpPr>
          <p:cNvPr id="295" name="Title 1"/>
          <p:cNvSpPr txBox="1">
            <a:spLocks/>
          </p:cNvSpPr>
          <p:nvPr/>
        </p:nvSpPr>
        <p:spPr>
          <a:xfrm>
            <a:off x="1981200" y="274638"/>
            <a:ext cx="8229600" cy="1143000"/>
          </a:xfrm>
          <a:prstGeom prst="rect">
            <a:avLst/>
          </a:prstGeom>
        </p:spPr>
        <p:txBody>
          <a:bodyPr/>
          <a:lstStyle/>
          <a:p>
            <a:pPr algn="ctr">
              <a:spcBef>
                <a:spcPct val="0"/>
              </a:spcBef>
              <a:defRPr/>
            </a:pPr>
            <a:r>
              <a:rPr lang="en-US" sz="4400" dirty="0">
                <a:solidFill>
                  <a:srgbClr val="B64326"/>
                </a:solidFill>
                <a:latin typeface="Georgia" panose="02040502050405020303" pitchFamily="18" charset="0"/>
              </a:rPr>
              <a:t>2008—Launch of the Network</a:t>
            </a:r>
          </a:p>
        </p:txBody>
      </p:sp>
      <p:sp>
        <p:nvSpPr>
          <p:cNvPr id="296" name="Rectangle 295"/>
          <p:cNvSpPr/>
          <p:nvPr/>
        </p:nvSpPr>
        <p:spPr>
          <a:xfrm>
            <a:off x="7467600" y="5943600"/>
            <a:ext cx="152400" cy="15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7" name="Rectangle 296"/>
          <p:cNvSpPr/>
          <p:nvPr/>
        </p:nvSpPr>
        <p:spPr>
          <a:xfrm>
            <a:off x="7467600" y="6248400"/>
            <a:ext cx="152400" cy="1524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8" name="TextBox 297"/>
          <p:cNvSpPr txBox="1"/>
          <p:nvPr/>
        </p:nvSpPr>
        <p:spPr>
          <a:xfrm>
            <a:off x="7696201" y="5864424"/>
            <a:ext cx="1215397" cy="307777"/>
          </a:xfrm>
          <a:prstGeom prst="rect">
            <a:avLst/>
          </a:prstGeom>
          <a:noFill/>
        </p:spPr>
        <p:txBody>
          <a:bodyPr wrap="none" rtlCol="0">
            <a:spAutoFit/>
          </a:bodyPr>
          <a:lstStyle/>
          <a:p>
            <a:r>
              <a:rPr lang="en-US" sz="1400" dirty="0">
                <a:solidFill>
                  <a:prstClr val="black"/>
                </a:solidFill>
              </a:rPr>
              <a:t>Partner States</a:t>
            </a:r>
          </a:p>
        </p:txBody>
      </p:sp>
      <p:sp>
        <p:nvSpPr>
          <p:cNvPr id="299" name="TextBox 298"/>
          <p:cNvSpPr txBox="1"/>
          <p:nvPr/>
        </p:nvSpPr>
        <p:spPr>
          <a:xfrm>
            <a:off x="7696200" y="6172201"/>
            <a:ext cx="1239570" cy="307777"/>
          </a:xfrm>
          <a:prstGeom prst="rect">
            <a:avLst/>
          </a:prstGeom>
          <a:noFill/>
        </p:spPr>
        <p:txBody>
          <a:bodyPr wrap="none" rtlCol="0">
            <a:spAutoFit/>
          </a:bodyPr>
          <a:lstStyle/>
          <a:p>
            <a:r>
              <a:rPr lang="en-US" sz="1400" dirty="0">
                <a:solidFill>
                  <a:prstClr val="black"/>
                </a:solidFill>
              </a:rPr>
              <a:t>Affiliate States</a:t>
            </a:r>
          </a:p>
        </p:txBody>
      </p:sp>
      <p:pic>
        <p:nvPicPr>
          <p:cNvPr id="292" name="Picture 6" descr="strengtheningfamilie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715" y="6339532"/>
            <a:ext cx="3032123" cy="386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960459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Title 1"/>
          <p:cNvSpPr txBox="1">
            <a:spLocks/>
          </p:cNvSpPr>
          <p:nvPr/>
        </p:nvSpPr>
        <p:spPr>
          <a:xfrm>
            <a:off x="1981200" y="274638"/>
            <a:ext cx="8229600" cy="1143000"/>
          </a:xfrm>
          <a:prstGeom prst="rect">
            <a:avLst/>
          </a:prstGeom>
        </p:spPr>
        <p:txBody>
          <a:bodyPr/>
          <a:lstStyle/>
          <a:p>
            <a:pPr algn="ctr">
              <a:spcBef>
                <a:spcPct val="0"/>
              </a:spcBef>
              <a:defRPr/>
            </a:pPr>
            <a:r>
              <a:rPr lang="en-US" sz="4400" dirty="0" smtClean="0">
                <a:solidFill>
                  <a:srgbClr val="B64326"/>
                </a:solidFill>
                <a:latin typeface="Georgia" panose="02040502050405020303" pitchFamily="18" charset="0"/>
              </a:rPr>
              <a:t>2016—The </a:t>
            </a:r>
            <a:r>
              <a:rPr lang="en-US" sz="4400" dirty="0">
                <a:solidFill>
                  <a:srgbClr val="B64326"/>
                </a:solidFill>
                <a:latin typeface="Georgia" panose="02040502050405020303" pitchFamily="18" charset="0"/>
              </a:rPr>
              <a:t>Network Today</a:t>
            </a:r>
          </a:p>
        </p:txBody>
      </p:sp>
      <p:pic>
        <p:nvPicPr>
          <p:cNvPr id="293" name="Picture 6" descr="strengtheningfamilie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0251" y="6339532"/>
            <a:ext cx="3032123" cy="40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94" name="Group 293"/>
          <p:cNvGrpSpPr/>
          <p:nvPr/>
        </p:nvGrpSpPr>
        <p:grpSpPr>
          <a:xfrm>
            <a:off x="1676312" y="975614"/>
            <a:ext cx="8785978" cy="5363918"/>
            <a:chOff x="263525" y="1092445"/>
            <a:chExt cx="8785978" cy="5363918"/>
          </a:xfrm>
        </p:grpSpPr>
        <p:grpSp>
          <p:nvGrpSpPr>
            <p:cNvPr id="296" name="Group 295"/>
            <p:cNvGrpSpPr/>
            <p:nvPr/>
          </p:nvGrpSpPr>
          <p:grpSpPr>
            <a:xfrm>
              <a:off x="263525" y="1092445"/>
              <a:ext cx="8470713" cy="5363918"/>
              <a:chOff x="263525" y="1092445"/>
              <a:chExt cx="8470713" cy="5363918"/>
            </a:xfrm>
          </p:grpSpPr>
          <p:grpSp>
            <p:nvGrpSpPr>
              <p:cNvPr id="301" name="Gruppe 251"/>
              <p:cNvGrpSpPr/>
              <p:nvPr/>
            </p:nvGrpSpPr>
            <p:grpSpPr>
              <a:xfrm>
                <a:off x="1393753" y="1092445"/>
                <a:ext cx="7103818" cy="4930930"/>
                <a:chOff x="1449633" y="627625"/>
                <a:chExt cx="7103818" cy="4930930"/>
              </a:xfrm>
              <a:solidFill>
                <a:schemeClr val="bg1"/>
              </a:solidFill>
            </p:grpSpPr>
            <p:sp>
              <p:nvSpPr>
                <p:cNvPr id="550" name="Freeform 6"/>
                <p:cNvSpPr>
                  <a:spLocks/>
                </p:cNvSpPr>
                <p:nvPr/>
              </p:nvSpPr>
              <p:spPr bwMode="auto">
                <a:xfrm>
                  <a:off x="6058305" y="2788156"/>
                  <a:ext cx="1017833" cy="564136"/>
                </a:xfrm>
                <a:custGeom>
                  <a:avLst/>
                  <a:gdLst/>
                  <a:ahLst/>
                  <a:cxnLst>
                    <a:cxn ang="0">
                      <a:pos x="630" y="82"/>
                    </a:cxn>
                    <a:cxn ang="0">
                      <a:pos x="616" y="40"/>
                    </a:cxn>
                    <a:cxn ang="0">
                      <a:pos x="592" y="24"/>
                    </a:cxn>
                    <a:cxn ang="0">
                      <a:pos x="502" y="36"/>
                    </a:cxn>
                    <a:cxn ang="0">
                      <a:pos x="396" y="0"/>
                    </a:cxn>
                    <a:cxn ang="0">
                      <a:pos x="400" y="12"/>
                    </a:cxn>
                    <a:cxn ang="0">
                      <a:pos x="360" y="52"/>
                    </a:cxn>
                    <a:cxn ang="0">
                      <a:pos x="310" y="162"/>
                    </a:cxn>
                    <a:cxn ang="0">
                      <a:pos x="280" y="148"/>
                    </a:cxn>
                    <a:cxn ang="0">
                      <a:pos x="200" y="204"/>
                    </a:cxn>
                    <a:cxn ang="0">
                      <a:pos x="176" y="188"/>
                    </a:cxn>
                    <a:cxn ang="0">
                      <a:pos x="122" y="232"/>
                    </a:cxn>
                    <a:cxn ang="0">
                      <a:pos x="122" y="228"/>
                    </a:cxn>
                    <a:cxn ang="0">
                      <a:pos x="176" y="184"/>
                    </a:cxn>
                    <a:cxn ang="0">
                      <a:pos x="122" y="224"/>
                    </a:cxn>
                    <a:cxn ang="0">
                      <a:pos x="118" y="256"/>
                    </a:cxn>
                    <a:cxn ang="0">
                      <a:pos x="76" y="312"/>
                    </a:cxn>
                    <a:cxn ang="0">
                      <a:pos x="26" y="286"/>
                    </a:cxn>
                    <a:cxn ang="0">
                      <a:pos x="4" y="330"/>
                    </a:cxn>
                    <a:cxn ang="0">
                      <a:pos x="0" y="322"/>
                    </a:cxn>
                    <a:cxn ang="0">
                      <a:pos x="6" y="378"/>
                    </a:cxn>
                    <a:cxn ang="0">
                      <a:pos x="26" y="376"/>
                    </a:cxn>
                    <a:cxn ang="0">
                      <a:pos x="306" y="330"/>
                    </a:cxn>
                    <a:cxn ang="0">
                      <a:pos x="568" y="276"/>
                    </a:cxn>
                    <a:cxn ang="0">
                      <a:pos x="632" y="202"/>
                    </a:cxn>
                    <a:cxn ang="0">
                      <a:pos x="682" y="104"/>
                    </a:cxn>
                    <a:cxn ang="0">
                      <a:pos x="630" y="82"/>
                    </a:cxn>
                  </a:cxnLst>
                  <a:rect l="0" t="0" r="r" b="b"/>
                  <a:pathLst>
                    <a:path w="682" h="378">
                      <a:moveTo>
                        <a:pt x="630" y="82"/>
                      </a:moveTo>
                      <a:lnTo>
                        <a:pt x="616" y="40"/>
                      </a:lnTo>
                      <a:lnTo>
                        <a:pt x="592" y="24"/>
                      </a:lnTo>
                      <a:lnTo>
                        <a:pt x="502" y="36"/>
                      </a:lnTo>
                      <a:lnTo>
                        <a:pt x="396" y="0"/>
                      </a:lnTo>
                      <a:lnTo>
                        <a:pt x="400" y="12"/>
                      </a:lnTo>
                      <a:lnTo>
                        <a:pt x="360" y="52"/>
                      </a:lnTo>
                      <a:lnTo>
                        <a:pt x="310" y="162"/>
                      </a:lnTo>
                      <a:lnTo>
                        <a:pt x="280" y="148"/>
                      </a:lnTo>
                      <a:lnTo>
                        <a:pt x="200" y="204"/>
                      </a:lnTo>
                      <a:lnTo>
                        <a:pt x="176" y="188"/>
                      </a:lnTo>
                      <a:lnTo>
                        <a:pt x="122" y="232"/>
                      </a:lnTo>
                      <a:lnTo>
                        <a:pt x="122" y="228"/>
                      </a:lnTo>
                      <a:lnTo>
                        <a:pt x="176" y="184"/>
                      </a:lnTo>
                      <a:lnTo>
                        <a:pt x="122" y="224"/>
                      </a:lnTo>
                      <a:lnTo>
                        <a:pt x="118" y="256"/>
                      </a:lnTo>
                      <a:lnTo>
                        <a:pt x="76" y="312"/>
                      </a:lnTo>
                      <a:lnTo>
                        <a:pt x="26" y="286"/>
                      </a:lnTo>
                      <a:lnTo>
                        <a:pt x="4" y="330"/>
                      </a:lnTo>
                      <a:lnTo>
                        <a:pt x="0" y="322"/>
                      </a:lnTo>
                      <a:lnTo>
                        <a:pt x="6" y="378"/>
                      </a:lnTo>
                      <a:lnTo>
                        <a:pt x="26" y="376"/>
                      </a:lnTo>
                      <a:lnTo>
                        <a:pt x="306" y="330"/>
                      </a:lnTo>
                      <a:lnTo>
                        <a:pt x="568" y="276"/>
                      </a:lnTo>
                      <a:lnTo>
                        <a:pt x="632" y="202"/>
                      </a:lnTo>
                      <a:lnTo>
                        <a:pt x="682" y="104"/>
                      </a:lnTo>
                      <a:lnTo>
                        <a:pt x="630" y="8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1" name="Freeform 7"/>
                <p:cNvSpPr>
                  <a:spLocks/>
                </p:cNvSpPr>
                <p:nvPr/>
              </p:nvSpPr>
              <p:spPr bwMode="auto">
                <a:xfrm>
                  <a:off x="5200601" y="2732497"/>
                  <a:ext cx="877545" cy="761136"/>
                </a:xfrm>
                <a:custGeom>
                  <a:avLst/>
                  <a:gdLst/>
                  <a:ahLst/>
                  <a:cxnLst>
                    <a:cxn ang="0">
                      <a:pos x="556" y="278"/>
                    </a:cxn>
                    <a:cxn ang="0">
                      <a:pos x="476" y="220"/>
                    </a:cxn>
                    <a:cxn ang="0">
                      <a:pos x="476" y="140"/>
                    </a:cxn>
                    <a:cxn ang="0">
                      <a:pos x="444" y="140"/>
                    </a:cxn>
                    <a:cxn ang="0">
                      <a:pos x="346" y="14"/>
                    </a:cxn>
                    <a:cxn ang="0">
                      <a:pos x="346" y="0"/>
                    </a:cxn>
                    <a:cxn ang="0">
                      <a:pos x="0" y="8"/>
                    </a:cxn>
                    <a:cxn ang="0">
                      <a:pos x="22" y="70"/>
                    </a:cxn>
                    <a:cxn ang="0">
                      <a:pos x="68" y="70"/>
                    </a:cxn>
                    <a:cxn ang="0">
                      <a:pos x="50" y="136"/>
                    </a:cxn>
                    <a:cxn ang="0">
                      <a:pos x="104" y="160"/>
                    </a:cxn>
                    <a:cxn ang="0">
                      <a:pos x="132" y="470"/>
                    </a:cxn>
                    <a:cxn ang="0">
                      <a:pos x="522" y="462"/>
                    </a:cxn>
                    <a:cxn ang="0">
                      <a:pos x="506" y="510"/>
                    </a:cxn>
                    <a:cxn ang="0">
                      <a:pos x="586" y="504"/>
                    </a:cxn>
                    <a:cxn ang="0">
                      <a:pos x="586" y="410"/>
                    </a:cxn>
                    <a:cxn ang="0">
                      <a:pos x="588" y="408"/>
                    </a:cxn>
                    <a:cxn ang="0">
                      <a:pos x="582" y="352"/>
                    </a:cxn>
                    <a:cxn ang="0">
                      <a:pos x="556" y="278"/>
                    </a:cxn>
                  </a:cxnLst>
                  <a:rect l="0" t="0" r="r" b="b"/>
                  <a:pathLst>
                    <a:path w="588" h="510">
                      <a:moveTo>
                        <a:pt x="556" y="278"/>
                      </a:moveTo>
                      <a:lnTo>
                        <a:pt x="476" y="220"/>
                      </a:lnTo>
                      <a:lnTo>
                        <a:pt x="476" y="140"/>
                      </a:lnTo>
                      <a:lnTo>
                        <a:pt x="444" y="140"/>
                      </a:lnTo>
                      <a:lnTo>
                        <a:pt x="346" y="14"/>
                      </a:lnTo>
                      <a:lnTo>
                        <a:pt x="346" y="0"/>
                      </a:lnTo>
                      <a:lnTo>
                        <a:pt x="0" y="8"/>
                      </a:lnTo>
                      <a:lnTo>
                        <a:pt x="22" y="70"/>
                      </a:lnTo>
                      <a:lnTo>
                        <a:pt x="68" y="70"/>
                      </a:lnTo>
                      <a:lnTo>
                        <a:pt x="50" y="136"/>
                      </a:lnTo>
                      <a:lnTo>
                        <a:pt x="104" y="160"/>
                      </a:lnTo>
                      <a:lnTo>
                        <a:pt x="132" y="470"/>
                      </a:lnTo>
                      <a:lnTo>
                        <a:pt x="522" y="462"/>
                      </a:lnTo>
                      <a:lnTo>
                        <a:pt x="506" y="510"/>
                      </a:lnTo>
                      <a:lnTo>
                        <a:pt x="586" y="504"/>
                      </a:lnTo>
                      <a:lnTo>
                        <a:pt x="586" y="410"/>
                      </a:lnTo>
                      <a:lnTo>
                        <a:pt x="588" y="408"/>
                      </a:lnTo>
                      <a:lnTo>
                        <a:pt x="582" y="352"/>
                      </a:lnTo>
                      <a:lnTo>
                        <a:pt x="556" y="27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nvGrpSpPr>
                <p:cNvPr id="552" name="Gruppe 360"/>
                <p:cNvGrpSpPr/>
                <p:nvPr/>
              </p:nvGrpSpPr>
              <p:grpSpPr>
                <a:xfrm>
                  <a:off x="1449633" y="627625"/>
                  <a:ext cx="7103818" cy="4930930"/>
                  <a:chOff x="1449633" y="627625"/>
                  <a:chExt cx="7103818" cy="4930930"/>
                </a:xfrm>
                <a:grpFill/>
              </p:grpSpPr>
              <p:sp>
                <p:nvSpPr>
                  <p:cNvPr id="553" name="Freeform 6"/>
                  <p:cNvSpPr>
                    <a:spLocks/>
                  </p:cNvSpPr>
                  <p:nvPr/>
                </p:nvSpPr>
                <p:spPr bwMode="auto">
                  <a:xfrm>
                    <a:off x="5419725" y="1465887"/>
                    <a:ext cx="751182" cy="872831"/>
                  </a:xfrm>
                  <a:custGeom>
                    <a:avLst/>
                    <a:gdLst/>
                    <a:ahLst/>
                    <a:cxnLst>
                      <a:cxn ang="0">
                        <a:pos x="404" y="538"/>
                      </a:cxn>
                      <a:cxn ang="0">
                        <a:pos x="490" y="542"/>
                      </a:cxn>
                      <a:cxn ang="0">
                        <a:pos x="464" y="400"/>
                      </a:cxn>
                      <a:cxn ang="0">
                        <a:pos x="494" y="172"/>
                      </a:cxn>
                      <a:cxn ang="0">
                        <a:pos x="446" y="160"/>
                      </a:cxn>
                      <a:cxn ang="0">
                        <a:pos x="414" y="160"/>
                      </a:cxn>
                      <a:cxn ang="0">
                        <a:pos x="404" y="122"/>
                      </a:cxn>
                      <a:cxn ang="0">
                        <a:pos x="196" y="96"/>
                      </a:cxn>
                      <a:cxn ang="0">
                        <a:pos x="174" y="38"/>
                      </a:cxn>
                      <a:cxn ang="0">
                        <a:pos x="146" y="38"/>
                      </a:cxn>
                      <a:cxn ang="0">
                        <a:pos x="146" y="0"/>
                      </a:cxn>
                      <a:cxn ang="0">
                        <a:pos x="78" y="24"/>
                      </a:cxn>
                      <a:cxn ang="0">
                        <a:pos x="36" y="116"/>
                      </a:cxn>
                      <a:cxn ang="0">
                        <a:pos x="0" y="158"/>
                      </a:cxn>
                      <a:cxn ang="0">
                        <a:pos x="28" y="292"/>
                      </a:cxn>
                      <a:cxn ang="0">
                        <a:pos x="166" y="374"/>
                      </a:cxn>
                      <a:cxn ang="0">
                        <a:pos x="194" y="508"/>
                      </a:cxn>
                      <a:cxn ang="0">
                        <a:pos x="264" y="574"/>
                      </a:cxn>
                      <a:cxn ang="0">
                        <a:pos x="352" y="568"/>
                      </a:cxn>
                      <a:cxn ang="0">
                        <a:pos x="404" y="538"/>
                      </a:cxn>
                    </a:cxnLst>
                    <a:rect l="0" t="0" r="r" b="b"/>
                    <a:pathLst>
                      <a:path w="494" h="574">
                        <a:moveTo>
                          <a:pt x="404" y="538"/>
                        </a:moveTo>
                        <a:lnTo>
                          <a:pt x="490" y="542"/>
                        </a:lnTo>
                        <a:lnTo>
                          <a:pt x="464" y="400"/>
                        </a:lnTo>
                        <a:lnTo>
                          <a:pt x="494" y="172"/>
                        </a:lnTo>
                        <a:lnTo>
                          <a:pt x="446" y="160"/>
                        </a:lnTo>
                        <a:lnTo>
                          <a:pt x="414" y="160"/>
                        </a:lnTo>
                        <a:lnTo>
                          <a:pt x="404" y="122"/>
                        </a:lnTo>
                        <a:lnTo>
                          <a:pt x="196" y="96"/>
                        </a:lnTo>
                        <a:lnTo>
                          <a:pt x="174" y="38"/>
                        </a:lnTo>
                        <a:lnTo>
                          <a:pt x="146" y="38"/>
                        </a:lnTo>
                        <a:lnTo>
                          <a:pt x="146" y="0"/>
                        </a:lnTo>
                        <a:lnTo>
                          <a:pt x="78" y="24"/>
                        </a:lnTo>
                        <a:lnTo>
                          <a:pt x="36" y="116"/>
                        </a:lnTo>
                        <a:lnTo>
                          <a:pt x="0" y="158"/>
                        </a:lnTo>
                        <a:lnTo>
                          <a:pt x="28" y="292"/>
                        </a:lnTo>
                        <a:lnTo>
                          <a:pt x="166" y="374"/>
                        </a:lnTo>
                        <a:lnTo>
                          <a:pt x="194" y="508"/>
                        </a:lnTo>
                        <a:lnTo>
                          <a:pt x="264" y="574"/>
                        </a:lnTo>
                        <a:lnTo>
                          <a:pt x="352" y="568"/>
                        </a:lnTo>
                        <a:lnTo>
                          <a:pt x="404" y="53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4" name="Freeform 7"/>
                  <p:cNvSpPr>
                    <a:spLocks/>
                  </p:cNvSpPr>
                  <p:nvPr/>
                </p:nvSpPr>
                <p:spPr bwMode="auto">
                  <a:xfrm>
                    <a:off x="5714724" y="2283975"/>
                    <a:ext cx="571750" cy="1000562"/>
                  </a:xfrm>
                  <a:custGeom>
                    <a:avLst/>
                    <a:gdLst/>
                    <a:ahLst/>
                    <a:cxnLst>
                      <a:cxn ang="0">
                        <a:pos x="336" y="64"/>
                      </a:cxn>
                      <a:cxn ang="0">
                        <a:pos x="300" y="26"/>
                      </a:cxn>
                      <a:cxn ang="0">
                        <a:pos x="296" y="4"/>
                      </a:cxn>
                      <a:cxn ang="0">
                        <a:pos x="210" y="0"/>
                      </a:cxn>
                      <a:cxn ang="0">
                        <a:pos x="158" y="30"/>
                      </a:cxn>
                      <a:cxn ang="0">
                        <a:pos x="70" y="36"/>
                      </a:cxn>
                      <a:cxn ang="0">
                        <a:pos x="78" y="96"/>
                      </a:cxn>
                      <a:cxn ang="0">
                        <a:pos x="22" y="162"/>
                      </a:cxn>
                      <a:cxn ang="0">
                        <a:pos x="42" y="202"/>
                      </a:cxn>
                      <a:cxn ang="0">
                        <a:pos x="0" y="272"/>
                      </a:cxn>
                      <a:cxn ang="0">
                        <a:pos x="0" y="320"/>
                      </a:cxn>
                      <a:cxn ang="0">
                        <a:pos x="96" y="442"/>
                      </a:cxn>
                      <a:cxn ang="0">
                        <a:pos x="130" y="442"/>
                      </a:cxn>
                      <a:cxn ang="0">
                        <a:pos x="130" y="526"/>
                      </a:cxn>
                      <a:cxn ang="0">
                        <a:pos x="208" y="580"/>
                      </a:cxn>
                      <a:cxn ang="0">
                        <a:pos x="236" y="658"/>
                      </a:cxn>
                      <a:cxn ang="0">
                        <a:pos x="258" y="616"/>
                      </a:cxn>
                      <a:cxn ang="0">
                        <a:pos x="308" y="644"/>
                      </a:cxn>
                      <a:cxn ang="0">
                        <a:pos x="348" y="592"/>
                      </a:cxn>
                      <a:cxn ang="0">
                        <a:pos x="356" y="510"/>
                      </a:cxn>
                      <a:cxn ang="0">
                        <a:pos x="376" y="428"/>
                      </a:cxn>
                      <a:cxn ang="0">
                        <a:pos x="336" y="64"/>
                      </a:cxn>
                    </a:cxnLst>
                    <a:rect l="0" t="0" r="r" b="b"/>
                    <a:pathLst>
                      <a:path w="376" h="658">
                        <a:moveTo>
                          <a:pt x="336" y="64"/>
                        </a:moveTo>
                        <a:lnTo>
                          <a:pt x="300" y="26"/>
                        </a:lnTo>
                        <a:lnTo>
                          <a:pt x="296" y="4"/>
                        </a:lnTo>
                        <a:lnTo>
                          <a:pt x="210" y="0"/>
                        </a:lnTo>
                        <a:lnTo>
                          <a:pt x="158" y="30"/>
                        </a:lnTo>
                        <a:lnTo>
                          <a:pt x="70" y="36"/>
                        </a:lnTo>
                        <a:lnTo>
                          <a:pt x="78" y="96"/>
                        </a:lnTo>
                        <a:lnTo>
                          <a:pt x="22" y="162"/>
                        </a:lnTo>
                        <a:lnTo>
                          <a:pt x="42" y="202"/>
                        </a:lnTo>
                        <a:lnTo>
                          <a:pt x="0" y="272"/>
                        </a:lnTo>
                        <a:lnTo>
                          <a:pt x="0" y="320"/>
                        </a:lnTo>
                        <a:lnTo>
                          <a:pt x="96" y="442"/>
                        </a:lnTo>
                        <a:lnTo>
                          <a:pt x="130" y="442"/>
                        </a:lnTo>
                        <a:lnTo>
                          <a:pt x="130" y="526"/>
                        </a:lnTo>
                        <a:lnTo>
                          <a:pt x="208" y="580"/>
                        </a:lnTo>
                        <a:lnTo>
                          <a:pt x="236" y="658"/>
                        </a:lnTo>
                        <a:lnTo>
                          <a:pt x="258" y="616"/>
                        </a:lnTo>
                        <a:lnTo>
                          <a:pt x="308" y="644"/>
                        </a:lnTo>
                        <a:lnTo>
                          <a:pt x="348" y="592"/>
                        </a:lnTo>
                        <a:lnTo>
                          <a:pt x="356" y="510"/>
                        </a:lnTo>
                        <a:lnTo>
                          <a:pt x="376" y="428"/>
                        </a:lnTo>
                        <a:lnTo>
                          <a:pt x="336" y="6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nvGrpSpPr>
                  <p:cNvPr id="555" name="Gruppe 313"/>
                  <p:cNvGrpSpPr/>
                  <p:nvPr/>
                </p:nvGrpSpPr>
                <p:grpSpPr>
                  <a:xfrm>
                    <a:off x="1449633" y="627625"/>
                    <a:ext cx="7103818" cy="4930930"/>
                    <a:chOff x="1449633" y="456175"/>
                    <a:chExt cx="7103818" cy="4930930"/>
                  </a:xfrm>
                  <a:grpFill/>
                </p:grpSpPr>
                <p:sp>
                  <p:nvSpPr>
                    <p:cNvPr id="556" name="Freeform 3053"/>
                    <p:cNvSpPr>
                      <a:spLocks/>
                    </p:cNvSpPr>
                    <p:nvPr/>
                  </p:nvSpPr>
                  <p:spPr bwMode="auto">
                    <a:xfrm>
                      <a:off x="7807144" y="1160689"/>
                      <a:ext cx="149261" cy="570179"/>
                    </a:xfrm>
                    <a:custGeom>
                      <a:avLst/>
                      <a:gdLst/>
                      <a:ahLst/>
                      <a:cxnLst>
                        <a:cxn ang="0">
                          <a:pos x="0" y="0"/>
                        </a:cxn>
                        <a:cxn ang="0">
                          <a:pos x="86" y="312"/>
                        </a:cxn>
                        <a:cxn ang="0">
                          <a:pos x="100" y="382"/>
                        </a:cxn>
                        <a:cxn ang="0">
                          <a:pos x="94" y="324"/>
                        </a:cxn>
                        <a:cxn ang="0">
                          <a:pos x="30" y="98"/>
                        </a:cxn>
                        <a:cxn ang="0">
                          <a:pos x="0" y="0"/>
                        </a:cxn>
                      </a:cxnLst>
                      <a:rect l="0" t="0" r="r" b="b"/>
                      <a:pathLst>
                        <a:path w="100" h="382">
                          <a:moveTo>
                            <a:pt x="0" y="0"/>
                          </a:moveTo>
                          <a:lnTo>
                            <a:pt x="86" y="312"/>
                          </a:lnTo>
                          <a:lnTo>
                            <a:pt x="100" y="382"/>
                          </a:lnTo>
                          <a:lnTo>
                            <a:pt x="94" y="324"/>
                          </a:lnTo>
                          <a:lnTo>
                            <a:pt x="30" y="98"/>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8" name="Freeform 3054"/>
                    <p:cNvSpPr>
                      <a:spLocks/>
                    </p:cNvSpPr>
                    <p:nvPr/>
                  </p:nvSpPr>
                  <p:spPr bwMode="auto">
                    <a:xfrm>
                      <a:off x="7147408" y="1109940"/>
                      <a:ext cx="895569" cy="814968"/>
                    </a:xfrm>
                    <a:custGeom>
                      <a:avLst/>
                      <a:gdLst/>
                      <a:ahLst/>
                      <a:cxnLst>
                        <a:cxn ang="0">
                          <a:pos x="546" y="442"/>
                        </a:cxn>
                        <a:cxn ang="0">
                          <a:pos x="542" y="416"/>
                        </a:cxn>
                        <a:cxn ang="0">
                          <a:pos x="528" y="346"/>
                        </a:cxn>
                        <a:cxn ang="0">
                          <a:pos x="442" y="34"/>
                        </a:cxn>
                        <a:cxn ang="0">
                          <a:pos x="434" y="0"/>
                        </a:cxn>
                        <a:cxn ang="0">
                          <a:pos x="434" y="0"/>
                        </a:cxn>
                        <a:cxn ang="0">
                          <a:pos x="434" y="0"/>
                        </a:cxn>
                        <a:cxn ang="0">
                          <a:pos x="308" y="48"/>
                        </a:cxn>
                        <a:cxn ang="0">
                          <a:pos x="238" y="208"/>
                        </a:cxn>
                        <a:cxn ang="0">
                          <a:pos x="246" y="234"/>
                        </a:cxn>
                        <a:cxn ang="0">
                          <a:pos x="216" y="290"/>
                        </a:cxn>
                        <a:cxn ang="0">
                          <a:pos x="84" y="318"/>
                        </a:cxn>
                        <a:cxn ang="0">
                          <a:pos x="46" y="398"/>
                        </a:cxn>
                        <a:cxn ang="0">
                          <a:pos x="58" y="426"/>
                        </a:cxn>
                        <a:cxn ang="0">
                          <a:pos x="0" y="494"/>
                        </a:cxn>
                        <a:cxn ang="0">
                          <a:pos x="16" y="546"/>
                        </a:cxn>
                        <a:cxn ang="0">
                          <a:pos x="380" y="426"/>
                        </a:cxn>
                        <a:cxn ang="0">
                          <a:pos x="456" y="492"/>
                        </a:cxn>
                        <a:cxn ang="0">
                          <a:pos x="478" y="498"/>
                        </a:cxn>
                        <a:cxn ang="0">
                          <a:pos x="588" y="522"/>
                        </a:cxn>
                        <a:cxn ang="0">
                          <a:pos x="600" y="496"/>
                        </a:cxn>
                        <a:cxn ang="0">
                          <a:pos x="594" y="490"/>
                        </a:cxn>
                        <a:cxn ang="0">
                          <a:pos x="546" y="442"/>
                        </a:cxn>
                      </a:cxnLst>
                      <a:rect l="0" t="0" r="r" b="b"/>
                      <a:pathLst>
                        <a:path w="600" h="546">
                          <a:moveTo>
                            <a:pt x="546" y="442"/>
                          </a:moveTo>
                          <a:lnTo>
                            <a:pt x="542" y="416"/>
                          </a:lnTo>
                          <a:lnTo>
                            <a:pt x="528" y="346"/>
                          </a:lnTo>
                          <a:lnTo>
                            <a:pt x="442" y="34"/>
                          </a:lnTo>
                          <a:lnTo>
                            <a:pt x="434" y="0"/>
                          </a:lnTo>
                          <a:lnTo>
                            <a:pt x="434" y="0"/>
                          </a:lnTo>
                          <a:lnTo>
                            <a:pt x="434" y="0"/>
                          </a:lnTo>
                          <a:lnTo>
                            <a:pt x="308" y="48"/>
                          </a:lnTo>
                          <a:lnTo>
                            <a:pt x="238" y="208"/>
                          </a:lnTo>
                          <a:lnTo>
                            <a:pt x="246" y="234"/>
                          </a:lnTo>
                          <a:lnTo>
                            <a:pt x="216" y="290"/>
                          </a:lnTo>
                          <a:lnTo>
                            <a:pt x="84" y="318"/>
                          </a:lnTo>
                          <a:lnTo>
                            <a:pt x="46" y="398"/>
                          </a:lnTo>
                          <a:lnTo>
                            <a:pt x="58" y="426"/>
                          </a:lnTo>
                          <a:lnTo>
                            <a:pt x="0" y="494"/>
                          </a:lnTo>
                          <a:lnTo>
                            <a:pt x="16" y="546"/>
                          </a:lnTo>
                          <a:lnTo>
                            <a:pt x="380" y="426"/>
                          </a:lnTo>
                          <a:lnTo>
                            <a:pt x="456" y="492"/>
                          </a:lnTo>
                          <a:lnTo>
                            <a:pt x="478" y="498"/>
                          </a:lnTo>
                          <a:lnTo>
                            <a:pt x="588" y="522"/>
                          </a:lnTo>
                          <a:lnTo>
                            <a:pt x="600" y="496"/>
                          </a:lnTo>
                          <a:lnTo>
                            <a:pt x="594" y="490"/>
                          </a:lnTo>
                          <a:lnTo>
                            <a:pt x="546" y="442"/>
                          </a:lnTo>
                          <a:close/>
                        </a:path>
                      </a:pathLst>
                    </a:custGeom>
                    <a:solidFill>
                      <a:schemeClr val="accent1">
                        <a:lumMod val="20000"/>
                        <a:lumOff val="8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59" name="Freeform 3055"/>
                    <p:cNvSpPr>
                      <a:spLocks/>
                    </p:cNvSpPr>
                    <p:nvPr/>
                  </p:nvSpPr>
                  <p:spPr bwMode="auto">
                    <a:xfrm>
                      <a:off x="8183283" y="1315921"/>
                      <a:ext cx="59705" cy="41793"/>
                    </a:xfrm>
                    <a:custGeom>
                      <a:avLst/>
                      <a:gdLst/>
                      <a:ahLst/>
                      <a:cxnLst>
                        <a:cxn ang="0">
                          <a:pos x="40" y="28"/>
                        </a:cxn>
                        <a:cxn ang="0">
                          <a:pos x="40" y="24"/>
                        </a:cxn>
                        <a:cxn ang="0">
                          <a:pos x="0" y="0"/>
                        </a:cxn>
                        <a:cxn ang="0">
                          <a:pos x="40" y="28"/>
                        </a:cxn>
                      </a:cxnLst>
                      <a:rect l="0" t="0" r="r" b="b"/>
                      <a:pathLst>
                        <a:path w="40" h="28">
                          <a:moveTo>
                            <a:pt x="40" y="28"/>
                          </a:moveTo>
                          <a:lnTo>
                            <a:pt x="40" y="24"/>
                          </a:lnTo>
                          <a:lnTo>
                            <a:pt x="0" y="0"/>
                          </a:lnTo>
                          <a:lnTo>
                            <a:pt x="40" y="2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0" name="Freeform 3056"/>
                    <p:cNvSpPr>
                      <a:spLocks/>
                    </p:cNvSpPr>
                    <p:nvPr/>
                  </p:nvSpPr>
                  <p:spPr bwMode="auto">
                    <a:xfrm>
                      <a:off x="7995213" y="456175"/>
                      <a:ext cx="558238" cy="895569"/>
                    </a:xfrm>
                    <a:custGeom>
                      <a:avLst/>
                      <a:gdLst/>
                      <a:ahLst/>
                      <a:cxnLst>
                        <a:cxn ang="0">
                          <a:pos x="284" y="228"/>
                        </a:cxn>
                        <a:cxn ang="0">
                          <a:pos x="244" y="202"/>
                        </a:cxn>
                        <a:cxn ang="0">
                          <a:pos x="136" y="0"/>
                        </a:cxn>
                        <a:cxn ang="0">
                          <a:pos x="84" y="68"/>
                        </a:cxn>
                        <a:cxn ang="0">
                          <a:pos x="46" y="54"/>
                        </a:cxn>
                        <a:cxn ang="0">
                          <a:pos x="46" y="228"/>
                        </a:cxn>
                        <a:cxn ang="0">
                          <a:pos x="0" y="356"/>
                        </a:cxn>
                        <a:cxn ang="0">
                          <a:pos x="126" y="576"/>
                        </a:cxn>
                        <a:cxn ang="0">
                          <a:pos x="166" y="600"/>
                        </a:cxn>
                        <a:cxn ang="0">
                          <a:pos x="166" y="540"/>
                        </a:cxn>
                        <a:cxn ang="0">
                          <a:pos x="244" y="404"/>
                        </a:cxn>
                        <a:cxn ang="0">
                          <a:pos x="294" y="378"/>
                        </a:cxn>
                        <a:cxn ang="0">
                          <a:pos x="294" y="336"/>
                        </a:cxn>
                        <a:cxn ang="0">
                          <a:pos x="374" y="202"/>
                        </a:cxn>
                        <a:cxn ang="0">
                          <a:pos x="284" y="228"/>
                        </a:cxn>
                      </a:cxnLst>
                      <a:rect l="0" t="0" r="r" b="b"/>
                      <a:pathLst>
                        <a:path w="374" h="600">
                          <a:moveTo>
                            <a:pt x="284" y="228"/>
                          </a:moveTo>
                          <a:lnTo>
                            <a:pt x="244" y="202"/>
                          </a:lnTo>
                          <a:lnTo>
                            <a:pt x="136" y="0"/>
                          </a:lnTo>
                          <a:lnTo>
                            <a:pt x="84" y="68"/>
                          </a:lnTo>
                          <a:lnTo>
                            <a:pt x="46" y="54"/>
                          </a:lnTo>
                          <a:lnTo>
                            <a:pt x="46" y="228"/>
                          </a:lnTo>
                          <a:lnTo>
                            <a:pt x="0" y="356"/>
                          </a:lnTo>
                          <a:lnTo>
                            <a:pt x="126" y="576"/>
                          </a:lnTo>
                          <a:lnTo>
                            <a:pt x="166" y="600"/>
                          </a:lnTo>
                          <a:lnTo>
                            <a:pt x="166" y="540"/>
                          </a:lnTo>
                          <a:lnTo>
                            <a:pt x="244" y="404"/>
                          </a:lnTo>
                          <a:lnTo>
                            <a:pt x="294" y="378"/>
                          </a:lnTo>
                          <a:lnTo>
                            <a:pt x="294" y="336"/>
                          </a:lnTo>
                          <a:lnTo>
                            <a:pt x="374" y="202"/>
                          </a:lnTo>
                          <a:lnTo>
                            <a:pt x="284" y="22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2" name="Freeform 3057"/>
                    <p:cNvSpPr>
                      <a:spLocks/>
                    </p:cNvSpPr>
                    <p:nvPr/>
                  </p:nvSpPr>
                  <p:spPr bwMode="auto">
                    <a:xfrm>
                      <a:off x="7798188" y="1047250"/>
                      <a:ext cx="176129" cy="504504"/>
                    </a:xfrm>
                    <a:custGeom>
                      <a:avLst/>
                      <a:gdLst/>
                      <a:ahLst/>
                      <a:cxnLst>
                        <a:cxn ang="0">
                          <a:pos x="110" y="84"/>
                        </a:cxn>
                        <a:cxn ang="0">
                          <a:pos x="110" y="84"/>
                        </a:cxn>
                        <a:cxn ang="0">
                          <a:pos x="112" y="64"/>
                        </a:cxn>
                        <a:cxn ang="0">
                          <a:pos x="112" y="42"/>
                        </a:cxn>
                        <a:cxn ang="0">
                          <a:pos x="110" y="20"/>
                        </a:cxn>
                        <a:cxn ang="0">
                          <a:pos x="106" y="0"/>
                        </a:cxn>
                        <a:cxn ang="0">
                          <a:pos x="0" y="40"/>
                        </a:cxn>
                        <a:cxn ang="0">
                          <a:pos x="0" y="42"/>
                        </a:cxn>
                        <a:cxn ang="0">
                          <a:pos x="2" y="42"/>
                        </a:cxn>
                        <a:cxn ang="0">
                          <a:pos x="40" y="174"/>
                        </a:cxn>
                        <a:cxn ang="0">
                          <a:pos x="80" y="318"/>
                        </a:cxn>
                        <a:cxn ang="0">
                          <a:pos x="86" y="338"/>
                        </a:cxn>
                        <a:cxn ang="0">
                          <a:pos x="86" y="338"/>
                        </a:cxn>
                        <a:cxn ang="0">
                          <a:pos x="118" y="330"/>
                        </a:cxn>
                        <a:cxn ang="0">
                          <a:pos x="118" y="330"/>
                        </a:cxn>
                        <a:cxn ang="0">
                          <a:pos x="110" y="302"/>
                        </a:cxn>
                        <a:cxn ang="0">
                          <a:pos x="106" y="270"/>
                        </a:cxn>
                        <a:cxn ang="0">
                          <a:pos x="104" y="234"/>
                        </a:cxn>
                        <a:cxn ang="0">
                          <a:pos x="104" y="198"/>
                        </a:cxn>
                        <a:cxn ang="0">
                          <a:pos x="106" y="132"/>
                        </a:cxn>
                        <a:cxn ang="0">
                          <a:pos x="108" y="104"/>
                        </a:cxn>
                        <a:cxn ang="0">
                          <a:pos x="110" y="84"/>
                        </a:cxn>
                        <a:cxn ang="0">
                          <a:pos x="110" y="84"/>
                        </a:cxn>
                      </a:cxnLst>
                      <a:rect l="0" t="0" r="r" b="b"/>
                      <a:pathLst>
                        <a:path w="118" h="338">
                          <a:moveTo>
                            <a:pt x="110" y="84"/>
                          </a:moveTo>
                          <a:lnTo>
                            <a:pt x="110" y="84"/>
                          </a:lnTo>
                          <a:lnTo>
                            <a:pt x="112" y="64"/>
                          </a:lnTo>
                          <a:lnTo>
                            <a:pt x="112" y="42"/>
                          </a:lnTo>
                          <a:lnTo>
                            <a:pt x="110" y="20"/>
                          </a:lnTo>
                          <a:lnTo>
                            <a:pt x="106" y="0"/>
                          </a:lnTo>
                          <a:lnTo>
                            <a:pt x="0" y="40"/>
                          </a:lnTo>
                          <a:lnTo>
                            <a:pt x="0" y="42"/>
                          </a:lnTo>
                          <a:lnTo>
                            <a:pt x="2" y="42"/>
                          </a:lnTo>
                          <a:lnTo>
                            <a:pt x="40" y="174"/>
                          </a:lnTo>
                          <a:lnTo>
                            <a:pt x="80" y="318"/>
                          </a:lnTo>
                          <a:lnTo>
                            <a:pt x="86" y="338"/>
                          </a:lnTo>
                          <a:lnTo>
                            <a:pt x="86" y="338"/>
                          </a:lnTo>
                          <a:lnTo>
                            <a:pt x="118" y="330"/>
                          </a:lnTo>
                          <a:lnTo>
                            <a:pt x="118" y="330"/>
                          </a:lnTo>
                          <a:lnTo>
                            <a:pt x="110" y="302"/>
                          </a:lnTo>
                          <a:lnTo>
                            <a:pt x="106" y="270"/>
                          </a:lnTo>
                          <a:lnTo>
                            <a:pt x="104" y="234"/>
                          </a:lnTo>
                          <a:lnTo>
                            <a:pt x="104" y="198"/>
                          </a:lnTo>
                          <a:lnTo>
                            <a:pt x="106" y="132"/>
                          </a:lnTo>
                          <a:lnTo>
                            <a:pt x="108" y="104"/>
                          </a:lnTo>
                          <a:lnTo>
                            <a:pt x="110" y="84"/>
                          </a:lnTo>
                          <a:lnTo>
                            <a:pt x="110" y="8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3" name="Freeform 3058"/>
                    <p:cNvSpPr>
                      <a:spLocks/>
                    </p:cNvSpPr>
                    <p:nvPr/>
                  </p:nvSpPr>
                  <p:spPr bwMode="auto">
                    <a:xfrm>
                      <a:off x="7953420" y="984561"/>
                      <a:ext cx="292552" cy="555253"/>
                    </a:xfrm>
                    <a:custGeom>
                      <a:avLst/>
                      <a:gdLst/>
                      <a:ahLst/>
                      <a:cxnLst>
                        <a:cxn ang="0">
                          <a:pos x="156" y="224"/>
                        </a:cxn>
                        <a:cxn ang="0">
                          <a:pos x="30" y="6"/>
                        </a:cxn>
                        <a:cxn ang="0">
                          <a:pos x="30" y="4"/>
                        </a:cxn>
                        <a:cxn ang="0">
                          <a:pos x="156" y="222"/>
                        </a:cxn>
                        <a:cxn ang="0">
                          <a:pos x="30" y="0"/>
                        </a:cxn>
                        <a:cxn ang="0">
                          <a:pos x="16" y="36"/>
                        </a:cxn>
                        <a:cxn ang="0">
                          <a:pos x="2" y="42"/>
                        </a:cxn>
                        <a:cxn ang="0">
                          <a:pos x="2" y="42"/>
                        </a:cxn>
                        <a:cxn ang="0">
                          <a:pos x="6" y="62"/>
                        </a:cxn>
                        <a:cxn ang="0">
                          <a:pos x="8" y="84"/>
                        </a:cxn>
                        <a:cxn ang="0">
                          <a:pos x="8" y="106"/>
                        </a:cxn>
                        <a:cxn ang="0">
                          <a:pos x="6" y="126"/>
                        </a:cxn>
                        <a:cxn ang="0">
                          <a:pos x="6" y="126"/>
                        </a:cxn>
                        <a:cxn ang="0">
                          <a:pos x="4" y="146"/>
                        </a:cxn>
                        <a:cxn ang="0">
                          <a:pos x="2" y="174"/>
                        </a:cxn>
                        <a:cxn ang="0">
                          <a:pos x="0" y="240"/>
                        </a:cxn>
                        <a:cxn ang="0">
                          <a:pos x="0" y="276"/>
                        </a:cxn>
                        <a:cxn ang="0">
                          <a:pos x="2" y="312"/>
                        </a:cxn>
                        <a:cxn ang="0">
                          <a:pos x="6" y="344"/>
                        </a:cxn>
                        <a:cxn ang="0">
                          <a:pos x="14" y="372"/>
                        </a:cxn>
                        <a:cxn ang="0">
                          <a:pos x="14" y="372"/>
                        </a:cxn>
                        <a:cxn ang="0">
                          <a:pos x="44" y="362"/>
                        </a:cxn>
                        <a:cxn ang="0">
                          <a:pos x="74" y="350"/>
                        </a:cxn>
                        <a:cxn ang="0">
                          <a:pos x="100" y="334"/>
                        </a:cxn>
                        <a:cxn ang="0">
                          <a:pos x="114" y="326"/>
                        </a:cxn>
                        <a:cxn ang="0">
                          <a:pos x="124" y="316"/>
                        </a:cxn>
                        <a:cxn ang="0">
                          <a:pos x="124" y="316"/>
                        </a:cxn>
                        <a:cxn ang="0">
                          <a:pos x="134" y="308"/>
                        </a:cxn>
                        <a:cxn ang="0">
                          <a:pos x="144" y="300"/>
                        </a:cxn>
                        <a:cxn ang="0">
                          <a:pos x="154" y="296"/>
                        </a:cxn>
                        <a:cxn ang="0">
                          <a:pos x="164" y="292"/>
                        </a:cxn>
                        <a:cxn ang="0">
                          <a:pos x="182" y="288"/>
                        </a:cxn>
                        <a:cxn ang="0">
                          <a:pos x="196" y="288"/>
                        </a:cxn>
                        <a:cxn ang="0">
                          <a:pos x="196" y="250"/>
                        </a:cxn>
                        <a:cxn ang="0">
                          <a:pos x="156" y="224"/>
                        </a:cxn>
                      </a:cxnLst>
                      <a:rect l="0" t="0" r="r" b="b"/>
                      <a:pathLst>
                        <a:path w="196" h="372">
                          <a:moveTo>
                            <a:pt x="156" y="224"/>
                          </a:moveTo>
                          <a:lnTo>
                            <a:pt x="30" y="6"/>
                          </a:lnTo>
                          <a:lnTo>
                            <a:pt x="30" y="4"/>
                          </a:lnTo>
                          <a:lnTo>
                            <a:pt x="156" y="222"/>
                          </a:lnTo>
                          <a:lnTo>
                            <a:pt x="30" y="0"/>
                          </a:lnTo>
                          <a:lnTo>
                            <a:pt x="16" y="36"/>
                          </a:lnTo>
                          <a:lnTo>
                            <a:pt x="2" y="42"/>
                          </a:lnTo>
                          <a:lnTo>
                            <a:pt x="2" y="42"/>
                          </a:lnTo>
                          <a:lnTo>
                            <a:pt x="6" y="62"/>
                          </a:lnTo>
                          <a:lnTo>
                            <a:pt x="8" y="84"/>
                          </a:lnTo>
                          <a:lnTo>
                            <a:pt x="8" y="106"/>
                          </a:lnTo>
                          <a:lnTo>
                            <a:pt x="6" y="126"/>
                          </a:lnTo>
                          <a:lnTo>
                            <a:pt x="6" y="126"/>
                          </a:lnTo>
                          <a:lnTo>
                            <a:pt x="4" y="146"/>
                          </a:lnTo>
                          <a:lnTo>
                            <a:pt x="2" y="174"/>
                          </a:lnTo>
                          <a:lnTo>
                            <a:pt x="0" y="240"/>
                          </a:lnTo>
                          <a:lnTo>
                            <a:pt x="0" y="276"/>
                          </a:lnTo>
                          <a:lnTo>
                            <a:pt x="2" y="312"/>
                          </a:lnTo>
                          <a:lnTo>
                            <a:pt x="6" y="344"/>
                          </a:lnTo>
                          <a:lnTo>
                            <a:pt x="14" y="372"/>
                          </a:lnTo>
                          <a:lnTo>
                            <a:pt x="14" y="372"/>
                          </a:lnTo>
                          <a:lnTo>
                            <a:pt x="44" y="362"/>
                          </a:lnTo>
                          <a:lnTo>
                            <a:pt x="74" y="350"/>
                          </a:lnTo>
                          <a:lnTo>
                            <a:pt x="100" y="334"/>
                          </a:lnTo>
                          <a:lnTo>
                            <a:pt x="114" y="326"/>
                          </a:lnTo>
                          <a:lnTo>
                            <a:pt x="124" y="316"/>
                          </a:lnTo>
                          <a:lnTo>
                            <a:pt x="124" y="316"/>
                          </a:lnTo>
                          <a:lnTo>
                            <a:pt x="134" y="308"/>
                          </a:lnTo>
                          <a:lnTo>
                            <a:pt x="144" y="300"/>
                          </a:lnTo>
                          <a:lnTo>
                            <a:pt x="154" y="296"/>
                          </a:lnTo>
                          <a:lnTo>
                            <a:pt x="164" y="292"/>
                          </a:lnTo>
                          <a:lnTo>
                            <a:pt x="182" y="288"/>
                          </a:lnTo>
                          <a:lnTo>
                            <a:pt x="196" y="288"/>
                          </a:lnTo>
                          <a:lnTo>
                            <a:pt x="196" y="250"/>
                          </a:lnTo>
                          <a:lnTo>
                            <a:pt x="156" y="22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4" name="Freeform 3059"/>
                    <p:cNvSpPr>
                      <a:spLocks/>
                    </p:cNvSpPr>
                    <p:nvPr/>
                  </p:nvSpPr>
                  <p:spPr bwMode="auto">
                    <a:xfrm>
                      <a:off x="7947449" y="1575636"/>
                      <a:ext cx="247774" cy="271656"/>
                    </a:xfrm>
                    <a:custGeom>
                      <a:avLst/>
                      <a:gdLst/>
                      <a:ahLst/>
                      <a:cxnLst>
                        <a:cxn ang="0">
                          <a:pos x="2" y="46"/>
                        </a:cxn>
                        <a:cxn ang="0">
                          <a:pos x="12" y="128"/>
                        </a:cxn>
                        <a:cxn ang="0">
                          <a:pos x="64" y="182"/>
                        </a:cxn>
                        <a:cxn ang="0">
                          <a:pos x="60" y="178"/>
                        </a:cxn>
                        <a:cxn ang="0">
                          <a:pos x="64" y="182"/>
                        </a:cxn>
                        <a:cxn ang="0">
                          <a:pos x="66" y="178"/>
                        </a:cxn>
                        <a:cxn ang="0">
                          <a:pos x="150" y="138"/>
                        </a:cxn>
                        <a:cxn ang="0">
                          <a:pos x="164" y="138"/>
                        </a:cxn>
                        <a:cxn ang="0">
                          <a:pos x="166" y="138"/>
                        </a:cxn>
                        <a:cxn ang="0">
                          <a:pos x="138" y="0"/>
                        </a:cxn>
                        <a:cxn ang="0">
                          <a:pos x="0" y="44"/>
                        </a:cxn>
                        <a:cxn ang="0">
                          <a:pos x="2" y="46"/>
                        </a:cxn>
                      </a:cxnLst>
                      <a:rect l="0" t="0" r="r" b="b"/>
                      <a:pathLst>
                        <a:path w="166" h="182">
                          <a:moveTo>
                            <a:pt x="2" y="46"/>
                          </a:moveTo>
                          <a:lnTo>
                            <a:pt x="12" y="128"/>
                          </a:lnTo>
                          <a:lnTo>
                            <a:pt x="64" y="182"/>
                          </a:lnTo>
                          <a:lnTo>
                            <a:pt x="60" y="178"/>
                          </a:lnTo>
                          <a:lnTo>
                            <a:pt x="64" y="182"/>
                          </a:lnTo>
                          <a:lnTo>
                            <a:pt x="66" y="178"/>
                          </a:lnTo>
                          <a:lnTo>
                            <a:pt x="150" y="138"/>
                          </a:lnTo>
                          <a:lnTo>
                            <a:pt x="164" y="138"/>
                          </a:lnTo>
                          <a:lnTo>
                            <a:pt x="166" y="138"/>
                          </a:lnTo>
                          <a:lnTo>
                            <a:pt x="138" y="0"/>
                          </a:lnTo>
                          <a:lnTo>
                            <a:pt x="0" y="44"/>
                          </a:lnTo>
                          <a:lnTo>
                            <a:pt x="2" y="46"/>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5" name="Freeform 3060"/>
                    <p:cNvSpPr>
                      <a:spLocks/>
                    </p:cNvSpPr>
                    <p:nvPr/>
                  </p:nvSpPr>
                  <p:spPr bwMode="auto">
                    <a:xfrm>
                      <a:off x="7923568" y="1417419"/>
                      <a:ext cx="498533" cy="226877"/>
                    </a:xfrm>
                    <a:custGeom>
                      <a:avLst/>
                      <a:gdLst/>
                      <a:ahLst/>
                      <a:cxnLst>
                        <a:cxn ang="0">
                          <a:pos x="292" y="16"/>
                        </a:cxn>
                        <a:cxn ang="0">
                          <a:pos x="264" y="68"/>
                        </a:cxn>
                        <a:cxn ang="0">
                          <a:pos x="214" y="2"/>
                        </a:cxn>
                        <a:cxn ang="0">
                          <a:pos x="214" y="0"/>
                        </a:cxn>
                        <a:cxn ang="0">
                          <a:pos x="214" y="0"/>
                        </a:cxn>
                        <a:cxn ang="0">
                          <a:pos x="202" y="0"/>
                        </a:cxn>
                        <a:cxn ang="0">
                          <a:pos x="184" y="2"/>
                        </a:cxn>
                        <a:cxn ang="0">
                          <a:pos x="174" y="6"/>
                        </a:cxn>
                        <a:cxn ang="0">
                          <a:pos x="162" y="12"/>
                        </a:cxn>
                        <a:cxn ang="0">
                          <a:pos x="152" y="18"/>
                        </a:cxn>
                        <a:cxn ang="0">
                          <a:pos x="142" y="26"/>
                        </a:cxn>
                        <a:cxn ang="0">
                          <a:pos x="142" y="26"/>
                        </a:cxn>
                        <a:cxn ang="0">
                          <a:pos x="128" y="38"/>
                        </a:cxn>
                        <a:cxn ang="0">
                          <a:pos x="112" y="50"/>
                        </a:cxn>
                        <a:cxn ang="0">
                          <a:pos x="96" y="60"/>
                        </a:cxn>
                        <a:cxn ang="0">
                          <a:pos x="76" y="68"/>
                        </a:cxn>
                        <a:cxn ang="0">
                          <a:pos x="38" y="82"/>
                        </a:cxn>
                        <a:cxn ang="0">
                          <a:pos x="0" y="90"/>
                        </a:cxn>
                        <a:cxn ang="0">
                          <a:pos x="16" y="150"/>
                        </a:cxn>
                        <a:cxn ang="0">
                          <a:pos x="154" y="106"/>
                        </a:cxn>
                        <a:cxn ang="0">
                          <a:pos x="154" y="102"/>
                        </a:cxn>
                        <a:cxn ang="0">
                          <a:pos x="170" y="96"/>
                        </a:cxn>
                        <a:cxn ang="0">
                          <a:pos x="206" y="82"/>
                        </a:cxn>
                        <a:cxn ang="0">
                          <a:pos x="242" y="122"/>
                        </a:cxn>
                        <a:cxn ang="0">
                          <a:pos x="244" y="122"/>
                        </a:cxn>
                        <a:cxn ang="0">
                          <a:pos x="254" y="152"/>
                        </a:cxn>
                        <a:cxn ang="0">
                          <a:pos x="334" y="152"/>
                        </a:cxn>
                        <a:cxn ang="0">
                          <a:pos x="334" y="84"/>
                        </a:cxn>
                        <a:cxn ang="0">
                          <a:pos x="292" y="16"/>
                        </a:cxn>
                      </a:cxnLst>
                      <a:rect l="0" t="0" r="r" b="b"/>
                      <a:pathLst>
                        <a:path w="334" h="152">
                          <a:moveTo>
                            <a:pt x="292" y="16"/>
                          </a:moveTo>
                          <a:lnTo>
                            <a:pt x="264" y="68"/>
                          </a:lnTo>
                          <a:lnTo>
                            <a:pt x="214" y="2"/>
                          </a:lnTo>
                          <a:lnTo>
                            <a:pt x="214" y="0"/>
                          </a:lnTo>
                          <a:lnTo>
                            <a:pt x="214" y="0"/>
                          </a:lnTo>
                          <a:lnTo>
                            <a:pt x="202" y="0"/>
                          </a:lnTo>
                          <a:lnTo>
                            <a:pt x="184" y="2"/>
                          </a:lnTo>
                          <a:lnTo>
                            <a:pt x="174" y="6"/>
                          </a:lnTo>
                          <a:lnTo>
                            <a:pt x="162" y="12"/>
                          </a:lnTo>
                          <a:lnTo>
                            <a:pt x="152" y="18"/>
                          </a:lnTo>
                          <a:lnTo>
                            <a:pt x="142" y="26"/>
                          </a:lnTo>
                          <a:lnTo>
                            <a:pt x="142" y="26"/>
                          </a:lnTo>
                          <a:lnTo>
                            <a:pt x="128" y="38"/>
                          </a:lnTo>
                          <a:lnTo>
                            <a:pt x="112" y="50"/>
                          </a:lnTo>
                          <a:lnTo>
                            <a:pt x="96" y="60"/>
                          </a:lnTo>
                          <a:lnTo>
                            <a:pt x="76" y="68"/>
                          </a:lnTo>
                          <a:lnTo>
                            <a:pt x="38" y="82"/>
                          </a:lnTo>
                          <a:lnTo>
                            <a:pt x="0" y="90"/>
                          </a:lnTo>
                          <a:lnTo>
                            <a:pt x="16" y="150"/>
                          </a:lnTo>
                          <a:lnTo>
                            <a:pt x="154" y="106"/>
                          </a:lnTo>
                          <a:lnTo>
                            <a:pt x="154" y="102"/>
                          </a:lnTo>
                          <a:lnTo>
                            <a:pt x="170" y="96"/>
                          </a:lnTo>
                          <a:lnTo>
                            <a:pt x="206" y="82"/>
                          </a:lnTo>
                          <a:lnTo>
                            <a:pt x="242" y="122"/>
                          </a:lnTo>
                          <a:lnTo>
                            <a:pt x="244" y="122"/>
                          </a:lnTo>
                          <a:lnTo>
                            <a:pt x="254" y="152"/>
                          </a:lnTo>
                          <a:lnTo>
                            <a:pt x="334" y="152"/>
                          </a:lnTo>
                          <a:lnTo>
                            <a:pt x="334" y="84"/>
                          </a:lnTo>
                          <a:lnTo>
                            <a:pt x="292" y="16"/>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nvGrpSpPr>
                    <p:cNvPr id="566" name="Gruppe 312"/>
                    <p:cNvGrpSpPr/>
                    <p:nvPr/>
                  </p:nvGrpSpPr>
                  <p:grpSpPr>
                    <a:xfrm>
                      <a:off x="1449633" y="664433"/>
                      <a:ext cx="6841620" cy="4722672"/>
                      <a:chOff x="1449633" y="664433"/>
                      <a:chExt cx="6841620" cy="4722672"/>
                    </a:xfrm>
                    <a:grpFill/>
                  </p:grpSpPr>
                  <p:grpSp>
                    <p:nvGrpSpPr>
                      <p:cNvPr id="571" name="Group 3052"/>
                      <p:cNvGrpSpPr>
                        <a:grpSpLocks/>
                      </p:cNvGrpSpPr>
                      <p:nvPr/>
                    </p:nvGrpSpPr>
                    <p:grpSpPr bwMode="auto">
                      <a:xfrm>
                        <a:off x="1449633" y="664433"/>
                        <a:ext cx="6841620" cy="4644660"/>
                        <a:chOff x="698" y="593"/>
                        <a:chExt cx="4584" cy="3112"/>
                      </a:xfrm>
                      <a:grpFill/>
                    </p:grpSpPr>
                    <p:sp>
                      <p:nvSpPr>
                        <p:cNvPr id="573" name="Freeform 2853"/>
                        <p:cNvSpPr>
                          <a:spLocks/>
                        </p:cNvSpPr>
                        <p:nvPr/>
                      </p:nvSpPr>
                      <p:spPr bwMode="auto">
                        <a:xfrm>
                          <a:off x="5218" y="1345"/>
                          <a:ext cx="2" cy="2"/>
                        </a:xfrm>
                        <a:custGeom>
                          <a:avLst/>
                          <a:gdLst/>
                          <a:ahLst/>
                          <a:cxnLst>
                            <a:cxn ang="0">
                              <a:pos x="0" y="0"/>
                            </a:cxn>
                            <a:cxn ang="0">
                              <a:pos x="0" y="2"/>
                            </a:cxn>
                            <a:cxn ang="0">
                              <a:pos x="2" y="2"/>
                            </a:cxn>
                            <a:cxn ang="0">
                              <a:pos x="0" y="0"/>
                            </a:cxn>
                          </a:cxnLst>
                          <a:rect l="0" t="0" r="r" b="b"/>
                          <a:pathLst>
                            <a:path w="2" h="2">
                              <a:moveTo>
                                <a:pt x="0" y="0"/>
                              </a:moveTo>
                              <a:lnTo>
                                <a:pt x="0" y="2"/>
                              </a:lnTo>
                              <a:lnTo>
                                <a:pt x="2" y="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4" name="Freeform 2854"/>
                        <p:cNvSpPr>
                          <a:spLocks/>
                        </p:cNvSpPr>
                        <p:nvPr/>
                      </p:nvSpPr>
                      <p:spPr bwMode="auto">
                        <a:xfrm>
                          <a:off x="1372" y="2223"/>
                          <a:ext cx="580" cy="784"/>
                        </a:xfrm>
                        <a:custGeom>
                          <a:avLst/>
                          <a:gdLst/>
                          <a:ahLst/>
                          <a:cxnLst>
                            <a:cxn ang="0">
                              <a:pos x="128" y="0"/>
                            </a:cxn>
                            <a:cxn ang="0">
                              <a:pos x="112" y="120"/>
                            </a:cxn>
                            <a:cxn ang="0">
                              <a:pos x="72" y="106"/>
                            </a:cxn>
                            <a:cxn ang="0">
                              <a:pos x="42" y="254"/>
                            </a:cxn>
                            <a:cxn ang="0">
                              <a:pos x="74" y="350"/>
                            </a:cxn>
                            <a:cxn ang="0">
                              <a:pos x="62" y="364"/>
                            </a:cxn>
                            <a:cxn ang="0">
                              <a:pos x="12" y="472"/>
                            </a:cxn>
                            <a:cxn ang="0">
                              <a:pos x="24" y="526"/>
                            </a:cxn>
                            <a:cxn ang="0">
                              <a:pos x="0" y="568"/>
                            </a:cxn>
                            <a:cxn ang="0">
                              <a:pos x="362" y="768"/>
                            </a:cxn>
                            <a:cxn ang="0">
                              <a:pos x="538" y="784"/>
                            </a:cxn>
                            <a:cxn ang="0">
                              <a:pos x="580" y="80"/>
                            </a:cxn>
                            <a:cxn ang="0">
                              <a:pos x="128" y="0"/>
                            </a:cxn>
                          </a:cxnLst>
                          <a:rect l="0" t="0" r="r" b="b"/>
                          <a:pathLst>
                            <a:path w="580" h="784">
                              <a:moveTo>
                                <a:pt x="128" y="0"/>
                              </a:moveTo>
                              <a:lnTo>
                                <a:pt x="112" y="120"/>
                              </a:lnTo>
                              <a:lnTo>
                                <a:pt x="72" y="106"/>
                              </a:lnTo>
                              <a:lnTo>
                                <a:pt x="42" y="254"/>
                              </a:lnTo>
                              <a:lnTo>
                                <a:pt x="74" y="350"/>
                              </a:lnTo>
                              <a:lnTo>
                                <a:pt x="62" y="364"/>
                              </a:lnTo>
                              <a:lnTo>
                                <a:pt x="12" y="472"/>
                              </a:lnTo>
                              <a:lnTo>
                                <a:pt x="24" y="526"/>
                              </a:lnTo>
                              <a:lnTo>
                                <a:pt x="0" y="568"/>
                              </a:lnTo>
                              <a:lnTo>
                                <a:pt x="362" y="768"/>
                              </a:lnTo>
                              <a:lnTo>
                                <a:pt x="538" y="784"/>
                              </a:lnTo>
                              <a:lnTo>
                                <a:pt x="580" y="80"/>
                              </a:lnTo>
                              <a:lnTo>
                                <a:pt x="128" y="0"/>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5" name="Freeform 2855"/>
                        <p:cNvSpPr>
                          <a:spLocks/>
                        </p:cNvSpPr>
                        <p:nvPr/>
                      </p:nvSpPr>
                      <p:spPr bwMode="auto">
                        <a:xfrm>
                          <a:off x="3418" y="2739"/>
                          <a:ext cx="560" cy="468"/>
                        </a:xfrm>
                        <a:custGeom>
                          <a:avLst/>
                          <a:gdLst/>
                          <a:ahLst/>
                          <a:cxnLst>
                            <a:cxn ang="0">
                              <a:pos x="276" y="240"/>
                            </a:cxn>
                            <a:cxn ang="0">
                              <a:pos x="310" y="90"/>
                            </a:cxn>
                            <a:cxn ang="0">
                              <a:pos x="280" y="0"/>
                            </a:cxn>
                            <a:cxn ang="0">
                              <a:pos x="0" y="20"/>
                            </a:cxn>
                            <a:cxn ang="0">
                              <a:pos x="16" y="154"/>
                            </a:cxn>
                            <a:cxn ang="0">
                              <a:pos x="84" y="274"/>
                            </a:cxn>
                            <a:cxn ang="0">
                              <a:pos x="76" y="372"/>
                            </a:cxn>
                            <a:cxn ang="0">
                              <a:pos x="62" y="416"/>
                            </a:cxn>
                            <a:cxn ang="0">
                              <a:pos x="174" y="440"/>
                            </a:cxn>
                            <a:cxn ang="0">
                              <a:pos x="282" y="426"/>
                            </a:cxn>
                            <a:cxn ang="0">
                              <a:pos x="264" y="468"/>
                            </a:cxn>
                            <a:cxn ang="0">
                              <a:pos x="354" y="468"/>
                            </a:cxn>
                            <a:cxn ang="0">
                              <a:pos x="390" y="426"/>
                            </a:cxn>
                            <a:cxn ang="0">
                              <a:pos x="412" y="454"/>
                            </a:cxn>
                            <a:cxn ang="0">
                              <a:pos x="480" y="400"/>
                            </a:cxn>
                            <a:cxn ang="0">
                              <a:pos x="502" y="454"/>
                            </a:cxn>
                            <a:cxn ang="0">
                              <a:pos x="540" y="454"/>
                            </a:cxn>
                            <a:cxn ang="0">
                              <a:pos x="560" y="412"/>
                            </a:cxn>
                            <a:cxn ang="0">
                              <a:pos x="512" y="344"/>
                            </a:cxn>
                            <a:cxn ang="0">
                              <a:pos x="480" y="304"/>
                            </a:cxn>
                            <a:cxn ang="0">
                              <a:pos x="486" y="302"/>
                            </a:cxn>
                            <a:cxn ang="0">
                              <a:pos x="448" y="230"/>
                            </a:cxn>
                            <a:cxn ang="0">
                              <a:pos x="276" y="240"/>
                            </a:cxn>
                          </a:cxnLst>
                          <a:rect l="0" t="0" r="r" b="b"/>
                          <a:pathLst>
                            <a:path w="560" h="468">
                              <a:moveTo>
                                <a:pt x="276" y="240"/>
                              </a:moveTo>
                              <a:lnTo>
                                <a:pt x="310" y="90"/>
                              </a:lnTo>
                              <a:lnTo>
                                <a:pt x="280" y="0"/>
                              </a:lnTo>
                              <a:lnTo>
                                <a:pt x="0" y="20"/>
                              </a:lnTo>
                              <a:lnTo>
                                <a:pt x="16" y="154"/>
                              </a:lnTo>
                              <a:lnTo>
                                <a:pt x="84" y="274"/>
                              </a:lnTo>
                              <a:lnTo>
                                <a:pt x="76" y="372"/>
                              </a:lnTo>
                              <a:lnTo>
                                <a:pt x="62" y="416"/>
                              </a:lnTo>
                              <a:lnTo>
                                <a:pt x="174" y="440"/>
                              </a:lnTo>
                              <a:lnTo>
                                <a:pt x="282" y="426"/>
                              </a:lnTo>
                              <a:lnTo>
                                <a:pt x="264" y="468"/>
                              </a:lnTo>
                              <a:lnTo>
                                <a:pt x="354" y="468"/>
                              </a:lnTo>
                              <a:lnTo>
                                <a:pt x="390" y="426"/>
                              </a:lnTo>
                              <a:lnTo>
                                <a:pt x="412" y="454"/>
                              </a:lnTo>
                              <a:lnTo>
                                <a:pt x="480" y="400"/>
                              </a:lnTo>
                              <a:lnTo>
                                <a:pt x="502" y="454"/>
                              </a:lnTo>
                              <a:lnTo>
                                <a:pt x="540" y="454"/>
                              </a:lnTo>
                              <a:lnTo>
                                <a:pt x="560" y="412"/>
                              </a:lnTo>
                              <a:lnTo>
                                <a:pt x="512" y="344"/>
                              </a:lnTo>
                              <a:lnTo>
                                <a:pt x="480" y="304"/>
                              </a:lnTo>
                              <a:lnTo>
                                <a:pt x="486" y="302"/>
                              </a:lnTo>
                              <a:lnTo>
                                <a:pt x="448" y="230"/>
                              </a:lnTo>
                              <a:lnTo>
                                <a:pt x="276" y="240"/>
                              </a:lnTo>
                              <a:close/>
                            </a:path>
                          </a:pathLst>
                        </a:custGeom>
                        <a:no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6" name="Freeform 2856"/>
                        <p:cNvSpPr>
                          <a:spLocks/>
                        </p:cNvSpPr>
                        <p:nvPr/>
                      </p:nvSpPr>
                      <p:spPr bwMode="auto">
                        <a:xfrm>
                          <a:off x="1918" y="2303"/>
                          <a:ext cx="632" cy="712"/>
                        </a:xfrm>
                        <a:custGeom>
                          <a:avLst/>
                          <a:gdLst/>
                          <a:ahLst/>
                          <a:cxnLst>
                            <a:cxn ang="0">
                              <a:pos x="254" y="634"/>
                            </a:cxn>
                            <a:cxn ang="0">
                              <a:pos x="620" y="642"/>
                            </a:cxn>
                            <a:cxn ang="0">
                              <a:pos x="612" y="82"/>
                            </a:cxn>
                            <a:cxn ang="0">
                              <a:pos x="632" y="82"/>
                            </a:cxn>
                            <a:cxn ang="0">
                              <a:pos x="632" y="14"/>
                            </a:cxn>
                            <a:cxn ang="0">
                              <a:pos x="40" y="0"/>
                            </a:cxn>
                            <a:cxn ang="0">
                              <a:pos x="0" y="704"/>
                            </a:cxn>
                            <a:cxn ang="0">
                              <a:pos x="104" y="712"/>
                            </a:cxn>
                            <a:cxn ang="0">
                              <a:pos x="104" y="660"/>
                            </a:cxn>
                            <a:cxn ang="0">
                              <a:pos x="252" y="676"/>
                            </a:cxn>
                            <a:cxn ang="0">
                              <a:pos x="256" y="678"/>
                            </a:cxn>
                            <a:cxn ang="0">
                              <a:pos x="252" y="674"/>
                            </a:cxn>
                            <a:cxn ang="0">
                              <a:pos x="254" y="634"/>
                            </a:cxn>
                          </a:cxnLst>
                          <a:rect l="0" t="0" r="r" b="b"/>
                          <a:pathLst>
                            <a:path w="632" h="712">
                              <a:moveTo>
                                <a:pt x="254" y="634"/>
                              </a:moveTo>
                              <a:lnTo>
                                <a:pt x="620" y="642"/>
                              </a:lnTo>
                              <a:lnTo>
                                <a:pt x="612" y="82"/>
                              </a:lnTo>
                              <a:lnTo>
                                <a:pt x="632" y="82"/>
                              </a:lnTo>
                              <a:lnTo>
                                <a:pt x="632" y="14"/>
                              </a:lnTo>
                              <a:lnTo>
                                <a:pt x="40" y="0"/>
                              </a:lnTo>
                              <a:lnTo>
                                <a:pt x="0" y="704"/>
                              </a:lnTo>
                              <a:lnTo>
                                <a:pt x="104" y="712"/>
                              </a:lnTo>
                              <a:lnTo>
                                <a:pt x="104" y="660"/>
                              </a:lnTo>
                              <a:lnTo>
                                <a:pt x="252" y="676"/>
                              </a:lnTo>
                              <a:lnTo>
                                <a:pt x="256" y="678"/>
                              </a:lnTo>
                              <a:lnTo>
                                <a:pt x="252" y="674"/>
                              </a:lnTo>
                              <a:lnTo>
                                <a:pt x="254" y="634"/>
                              </a:lnTo>
                              <a:close/>
                            </a:path>
                          </a:pathLst>
                        </a:custGeom>
                        <a:solidFill>
                          <a:schemeClr val="bg1"/>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7" name="Freeform 2857"/>
                        <p:cNvSpPr>
                          <a:spLocks/>
                        </p:cNvSpPr>
                        <p:nvPr/>
                      </p:nvSpPr>
                      <p:spPr bwMode="auto">
                        <a:xfrm>
                          <a:off x="2176" y="2383"/>
                          <a:ext cx="1322" cy="1322"/>
                        </a:xfrm>
                        <a:custGeom>
                          <a:avLst/>
                          <a:gdLst/>
                          <a:ahLst/>
                          <a:cxnLst>
                            <a:cxn ang="0">
                              <a:pos x="1312" y="726"/>
                            </a:cxn>
                            <a:cxn ang="0">
                              <a:pos x="1322" y="630"/>
                            </a:cxn>
                            <a:cxn ang="0">
                              <a:pos x="1252" y="512"/>
                            </a:cxn>
                            <a:cxn ang="0">
                              <a:pos x="1234" y="376"/>
                            </a:cxn>
                            <a:cxn ang="0">
                              <a:pos x="1234" y="376"/>
                            </a:cxn>
                            <a:cxn ang="0">
                              <a:pos x="1234" y="376"/>
                            </a:cxn>
                            <a:cxn ang="0">
                              <a:pos x="1230" y="338"/>
                            </a:cxn>
                            <a:cxn ang="0">
                              <a:pos x="1120" y="292"/>
                            </a:cxn>
                            <a:cxn ang="0">
                              <a:pos x="852" y="304"/>
                            </a:cxn>
                            <a:cxn ang="0">
                              <a:pos x="644" y="236"/>
                            </a:cxn>
                            <a:cxn ang="0">
                              <a:pos x="632" y="0"/>
                            </a:cxn>
                            <a:cxn ang="0">
                              <a:pos x="362" y="10"/>
                            </a:cxn>
                            <a:cxn ang="0">
                              <a:pos x="370" y="572"/>
                            </a:cxn>
                            <a:cxn ang="0">
                              <a:pos x="0" y="562"/>
                            </a:cxn>
                            <a:cxn ang="0">
                              <a:pos x="0" y="600"/>
                            </a:cxn>
                            <a:cxn ang="0">
                              <a:pos x="174" y="756"/>
                            </a:cxn>
                            <a:cxn ang="0">
                              <a:pos x="212" y="878"/>
                            </a:cxn>
                            <a:cxn ang="0">
                              <a:pos x="372" y="958"/>
                            </a:cxn>
                            <a:cxn ang="0">
                              <a:pos x="442" y="850"/>
                            </a:cxn>
                            <a:cxn ang="0">
                              <a:pos x="562" y="864"/>
                            </a:cxn>
                            <a:cxn ang="0">
                              <a:pos x="770" y="1254"/>
                            </a:cxn>
                            <a:cxn ang="0">
                              <a:pos x="978" y="1322"/>
                            </a:cxn>
                            <a:cxn ang="0">
                              <a:pos x="1008" y="1268"/>
                            </a:cxn>
                            <a:cxn ang="0">
                              <a:pos x="968" y="1146"/>
                            </a:cxn>
                            <a:cxn ang="0">
                              <a:pos x="968" y="1014"/>
                            </a:cxn>
                            <a:cxn ang="0">
                              <a:pos x="1286" y="768"/>
                            </a:cxn>
                            <a:cxn ang="0">
                              <a:pos x="1300" y="772"/>
                            </a:cxn>
                            <a:cxn ang="0">
                              <a:pos x="1298" y="770"/>
                            </a:cxn>
                            <a:cxn ang="0">
                              <a:pos x="1312" y="726"/>
                            </a:cxn>
                          </a:cxnLst>
                          <a:rect l="0" t="0" r="r" b="b"/>
                          <a:pathLst>
                            <a:path w="1322" h="1322">
                              <a:moveTo>
                                <a:pt x="1312" y="726"/>
                              </a:moveTo>
                              <a:lnTo>
                                <a:pt x="1322" y="630"/>
                              </a:lnTo>
                              <a:lnTo>
                                <a:pt x="1252" y="512"/>
                              </a:lnTo>
                              <a:lnTo>
                                <a:pt x="1234" y="376"/>
                              </a:lnTo>
                              <a:lnTo>
                                <a:pt x="1234" y="376"/>
                              </a:lnTo>
                              <a:lnTo>
                                <a:pt x="1234" y="376"/>
                              </a:lnTo>
                              <a:lnTo>
                                <a:pt x="1230" y="338"/>
                              </a:lnTo>
                              <a:lnTo>
                                <a:pt x="1120" y="292"/>
                              </a:lnTo>
                              <a:lnTo>
                                <a:pt x="852" y="304"/>
                              </a:lnTo>
                              <a:lnTo>
                                <a:pt x="644" y="236"/>
                              </a:lnTo>
                              <a:lnTo>
                                <a:pt x="632" y="0"/>
                              </a:lnTo>
                              <a:lnTo>
                                <a:pt x="362" y="10"/>
                              </a:lnTo>
                              <a:lnTo>
                                <a:pt x="370" y="572"/>
                              </a:lnTo>
                              <a:lnTo>
                                <a:pt x="0" y="562"/>
                              </a:lnTo>
                              <a:lnTo>
                                <a:pt x="0" y="600"/>
                              </a:lnTo>
                              <a:lnTo>
                                <a:pt x="174" y="756"/>
                              </a:lnTo>
                              <a:lnTo>
                                <a:pt x="212" y="878"/>
                              </a:lnTo>
                              <a:lnTo>
                                <a:pt x="372" y="958"/>
                              </a:lnTo>
                              <a:lnTo>
                                <a:pt x="442" y="850"/>
                              </a:lnTo>
                              <a:lnTo>
                                <a:pt x="562" y="864"/>
                              </a:lnTo>
                              <a:lnTo>
                                <a:pt x="770" y="1254"/>
                              </a:lnTo>
                              <a:lnTo>
                                <a:pt x="978" y="1322"/>
                              </a:lnTo>
                              <a:lnTo>
                                <a:pt x="1008" y="1268"/>
                              </a:lnTo>
                              <a:lnTo>
                                <a:pt x="968" y="1146"/>
                              </a:lnTo>
                              <a:lnTo>
                                <a:pt x="968" y="1014"/>
                              </a:lnTo>
                              <a:lnTo>
                                <a:pt x="1286" y="768"/>
                              </a:lnTo>
                              <a:lnTo>
                                <a:pt x="1300" y="772"/>
                              </a:lnTo>
                              <a:lnTo>
                                <a:pt x="1298" y="770"/>
                              </a:lnTo>
                              <a:lnTo>
                                <a:pt x="1312" y="726"/>
                              </a:lnTo>
                              <a:close/>
                            </a:path>
                          </a:pathLst>
                        </a:custGeom>
                        <a:solidFill>
                          <a:srgbClr val="DCE6F2"/>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8" name="Freeform 2858"/>
                        <p:cNvSpPr>
                          <a:spLocks/>
                        </p:cNvSpPr>
                        <p:nvPr/>
                      </p:nvSpPr>
                      <p:spPr bwMode="auto">
                        <a:xfrm>
                          <a:off x="3342" y="2335"/>
                          <a:ext cx="450" cy="420"/>
                        </a:xfrm>
                        <a:custGeom>
                          <a:avLst/>
                          <a:gdLst/>
                          <a:ahLst/>
                          <a:cxnLst>
                            <a:cxn ang="0">
                              <a:pos x="72" y="382"/>
                            </a:cxn>
                            <a:cxn ang="0">
                              <a:pos x="76" y="420"/>
                            </a:cxn>
                            <a:cxn ang="0">
                              <a:pos x="356" y="400"/>
                            </a:cxn>
                            <a:cxn ang="0">
                              <a:pos x="346" y="360"/>
                            </a:cxn>
                            <a:cxn ang="0">
                              <a:pos x="450" y="42"/>
                            </a:cxn>
                            <a:cxn ang="0">
                              <a:pos x="366" y="48"/>
                            </a:cxn>
                            <a:cxn ang="0">
                              <a:pos x="384" y="0"/>
                            </a:cxn>
                            <a:cxn ang="0">
                              <a:pos x="0" y="8"/>
                            </a:cxn>
                            <a:cxn ang="0">
                              <a:pos x="32" y="366"/>
                            </a:cxn>
                            <a:cxn ang="0">
                              <a:pos x="72" y="382"/>
                            </a:cxn>
                          </a:cxnLst>
                          <a:rect l="0" t="0" r="r" b="b"/>
                          <a:pathLst>
                            <a:path w="450" h="420">
                              <a:moveTo>
                                <a:pt x="72" y="382"/>
                              </a:moveTo>
                              <a:lnTo>
                                <a:pt x="76" y="420"/>
                              </a:lnTo>
                              <a:lnTo>
                                <a:pt x="356" y="400"/>
                              </a:lnTo>
                              <a:lnTo>
                                <a:pt x="346" y="360"/>
                              </a:lnTo>
                              <a:lnTo>
                                <a:pt x="450" y="42"/>
                              </a:lnTo>
                              <a:lnTo>
                                <a:pt x="366" y="48"/>
                              </a:lnTo>
                              <a:lnTo>
                                <a:pt x="384" y="0"/>
                              </a:lnTo>
                              <a:lnTo>
                                <a:pt x="0" y="8"/>
                              </a:lnTo>
                              <a:lnTo>
                                <a:pt x="32" y="366"/>
                              </a:lnTo>
                              <a:lnTo>
                                <a:pt x="72" y="38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9" name="Freeform 2859"/>
                        <p:cNvSpPr>
                          <a:spLocks/>
                        </p:cNvSpPr>
                        <p:nvPr/>
                      </p:nvSpPr>
                      <p:spPr bwMode="auto">
                        <a:xfrm>
                          <a:off x="2556" y="2289"/>
                          <a:ext cx="808" cy="408"/>
                        </a:xfrm>
                        <a:custGeom>
                          <a:avLst/>
                          <a:gdLst/>
                          <a:ahLst/>
                          <a:cxnLst>
                            <a:cxn ang="0">
                              <a:pos x="0" y="28"/>
                            </a:cxn>
                            <a:cxn ang="0">
                              <a:pos x="2" y="96"/>
                            </a:cxn>
                            <a:cxn ang="0">
                              <a:pos x="256" y="88"/>
                            </a:cxn>
                            <a:cxn ang="0">
                              <a:pos x="270" y="326"/>
                            </a:cxn>
                            <a:cxn ang="0">
                              <a:pos x="472" y="394"/>
                            </a:cxn>
                            <a:cxn ang="0">
                              <a:pos x="742" y="380"/>
                            </a:cxn>
                            <a:cxn ang="0">
                              <a:pos x="808" y="408"/>
                            </a:cxn>
                            <a:cxn ang="0">
                              <a:pos x="774" y="0"/>
                            </a:cxn>
                            <a:cxn ang="0">
                              <a:pos x="0" y="28"/>
                            </a:cxn>
                          </a:cxnLst>
                          <a:rect l="0" t="0" r="r" b="b"/>
                          <a:pathLst>
                            <a:path w="808" h="408">
                              <a:moveTo>
                                <a:pt x="0" y="28"/>
                              </a:moveTo>
                              <a:lnTo>
                                <a:pt x="2" y="96"/>
                              </a:lnTo>
                              <a:lnTo>
                                <a:pt x="256" y="88"/>
                              </a:lnTo>
                              <a:lnTo>
                                <a:pt x="270" y="326"/>
                              </a:lnTo>
                              <a:lnTo>
                                <a:pt x="472" y="394"/>
                              </a:lnTo>
                              <a:lnTo>
                                <a:pt x="742" y="380"/>
                              </a:lnTo>
                              <a:lnTo>
                                <a:pt x="808" y="408"/>
                              </a:lnTo>
                              <a:lnTo>
                                <a:pt x="774" y="0"/>
                              </a:lnTo>
                              <a:lnTo>
                                <a:pt x="0" y="2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0" name="Freeform 2860"/>
                        <p:cNvSpPr>
                          <a:spLocks/>
                        </p:cNvSpPr>
                        <p:nvPr/>
                      </p:nvSpPr>
                      <p:spPr bwMode="auto">
                        <a:xfrm>
                          <a:off x="1500" y="1631"/>
                          <a:ext cx="500" cy="668"/>
                        </a:xfrm>
                        <a:custGeom>
                          <a:avLst/>
                          <a:gdLst/>
                          <a:ahLst/>
                          <a:cxnLst>
                            <a:cxn ang="0">
                              <a:pos x="0" y="588"/>
                            </a:cxn>
                            <a:cxn ang="0">
                              <a:pos x="452" y="668"/>
                            </a:cxn>
                            <a:cxn ang="0">
                              <a:pos x="500" y="202"/>
                            </a:cxn>
                            <a:cxn ang="0">
                              <a:pos x="312" y="176"/>
                            </a:cxn>
                            <a:cxn ang="0">
                              <a:pos x="336" y="54"/>
                            </a:cxn>
                            <a:cxn ang="0">
                              <a:pos x="76" y="0"/>
                            </a:cxn>
                            <a:cxn ang="0">
                              <a:pos x="0" y="588"/>
                            </a:cxn>
                          </a:cxnLst>
                          <a:rect l="0" t="0" r="r" b="b"/>
                          <a:pathLst>
                            <a:path w="500" h="668">
                              <a:moveTo>
                                <a:pt x="0" y="588"/>
                              </a:moveTo>
                              <a:lnTo>
                                <a:pt x="452" y="668"/>
                              </a:lnTo>
                              <a:lnTo>
                                <a:pt x="500" y="202"/>
                              </a:lnTo>
                              <a:lnTo>
                                <a:pt x="312" y="176"/>
                              </a:lnTo>
                              <a:lnTo>
                                <a:pt x="336" y="54"/>
                              </a:lnTo>
                              <a:lnTo>
                                <a:pt x="76" y="0"/>
                              </a:lnTo>
                              <a:lnTo>
                                <a:pt x="0" y="58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1" name="Freeform 2861"/>
                        <p:cNvSpPr>
                          <a:spLocks/>
                        </p:cNvSpPr>
                        <p:nvPr/>
                      </p:nvSpPr>
                      <p:spPr bwMode="auto">
                        <a:xfrm>
                          <a:off x="3546" y="929"/>
                          <a:ext cx="532" cy="252"/>
                        </a:xfrm>
                        <a:custGeom>
                          <a:avLst/>
                          <a:gdLst/>
                          <a:ahLst/>
                          <a:cxnLst>
                            <a:cxn ang="0">
                              <a:pos x="230" y="214"/>
                            </a:cxn>
                            <a:cxn ang="0">
                              <a:pos x="236" y="252"/>
                            </a:cxn>
                            <a:cxn ang="0">
                              <a:pos x="262" y="252"/>
                            </a:cxn>
                            <a:cxn ang="0">
                              <a:pos x="284" y="200"/>
                            </a:cxn>
                            <a:cxn ang="0">
                              <a:pos x="362" y="160"/>
                            </a:cxn>
                            <a:cxn ang="0">
                              <a:pos x="444" y="122"/>
                            </a:cxn>
                            <a:cxn ang="0">
                              <a:pos x="532" y="122"/>
                            </a:cxn>
                            <a:cxn ang="0">
                              <a:pos x="444" y="14"/>
                            </a:cxn>
                            <a:cxn ang="0">
                              <a:pos x="306" y="96"/>
                            </a:cxn>
                            <a:cxn ang="0">
                              <a:pos x="244" y="106"/>
                            </a:cxn>
                            <a:cxn ang="0">
                              <a:pos x="206" y="70"/>
                            </a:cxn>
                            <a:cxn ang="0">
                              <a:pos x="154" y="80"/>
                            </a:cxn>
                            <a:cxn ang="0">
                              <a:pos x="174" y="0"/>
                            </a:cxn>
                            <a:cxn ang="0">
                              <a:pos x="4" y="134"/>
                            </a:cxn>
                            <a:cxn ang="0">
                              <a:pos x="0" y="134"/>
                            </a:cxn>
                            <a:cxn ang="0">
                              <a:pos x="18" y="186"/>
                            </a:cxn>
                            <a:cxn ang="0">
                              <a:pos x="230" y="214"/>
                            </a:cxn>
                          </a:cxnLst>
                          <a:rect l="0" t="0" r="r" b="b"/>
                          <a:pathLst>
                            <a:path w="532" h="252">
                              <a:moveTo>
                                <a:pt x="230" y="214"/>
                              </a:moveTo>
                              <a:lnTo>
                                <a:pt x="236" y="252"/>
                              </a:lnTo>
                              <a:lnTo>
                                <a:pt x="262" y="252"/>
                              </a:lnTo>
                              <a:lnTo>
                                <a:pt x="284" y="200"/>
                              </a:lnTo>
                              <a:lnTo>
                                <a:pt x="362" y="160"/>
                              </a:lnTo>
                              <a:lnTo>
                                <a:pt x="444" y="122"/>
                              </a:lnTo>
                              <a:lnTo>
                                <a:pt x="532" y="122"/>
                              </a:lnTo>
                              <a:lnTo>
                                <a:pt x="444" y="14"/>
                              </a:lnTo>
                              <a:lnTo>
                                <a:pt x="306" y="96"/>
                              </a:lnTo>
                              <a:lnTo>
                                <a:pt x="244" y="106"/>
                              </a:lnTo>
                              <a:lnTo>
                                <a:pt x="206" y="70"/>
                              </a:lnTo>
                              <a:lnTo>
                                <a:pt x="154" y="80"/>
                              </a:lnTo>
                              <a:lnTo>
                                <a:pt x="174" y="0"/>
                              </a:lnTo>
                              <a:lnTo>
                                <a:pt x="4" y="134"/>
                              </a:lnTo>
                              <a:lnTo>
                                <a:pt x="0" y="134"/>
                              </a:lnTo>
                              <a:lnTo>
                                <a:pt x="18" y="186"/>
                              </a:lnTo>
                              <a:lnTo>
                                <a:pt x="230" y="21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2" name="Freeform 2862"/>
                        <p:cNvSpPr>
                          <a:spLocks/>
                        </p:cNvSpPr>
                        <p:nvPr/>
                      </p:nvSpPr>
                      <p:spPr bwMode="auto">
                        <a:xfrm>
                          <a:off x="1958" y="1833"/>
                          <a:ext cx="676" cy="476"/>
                        </a:xfrm>
                        <a:custGeom>
                          <a:avLst/>
                          <a:gdLst/>
                          <a:ahLst/>
                          <a:cxnLst>
                            <a:cxn ang="0">
                              <a:pos x="670" y="118"/>
                            </a:cxn>
                            <a:cxn ang="0">
                              <a:pos x="662" y="26"/>
                            </a:cxn>
                            <a:cxn ang="0">
                              <a:pos x="50" y="0"/>
                            </a:cxn>
                            <a:cxn ang="0">
                              <a:pos x="0" y="466"/>
                            </a:cxn>
                            <a:cxn ang="0">
                              <a:pos x="594" y="476"/>
                            </a:cxn>
                            <a:cxn ang="0">
                              <a:pos x="676" y="474"/>
                            </a:cxn>
                            <a:cxn ang="0">
                              <a:pos x="668" y="118"/>
                            </a:cxn>
                            <a:cxn ang="0">
                              <a:pos x="670" y="118"/>
                            </a:cxn>
                          </a:cxnLst>
                          <a:rect l="0" t="0" r="r" b="b"/>
                          <a:pathLst>
                            <a:path w="676" h="476">
                              <a:moveTo>
                                <a:pt x="670" y="118"/>
                              </a:moveTo>
                              <a:lnTo>
                                <a:pt x="662" y="26"/>
                              </a:lnTo>
                              <a:lnTo>
                                <a:pt x="50" y="0"/>
                              </a:lnTo>
                              <a:lnTo>
                                <a:pt x="0" y="466"/>
                              </a:lnTo>
                              <a:lnTo>
                                <a:pt x="594" y="476"/>
                              </a:lnTo>
                              <a:lnTo>
                                <a:pt x="676" y="474"/>
                              </a:lnTo>
                              <a:lnTo>
                                <a:pt x="668" y="118"/>
                              </a:lnTo>
                              <a:lnTo>
                                <a:pt x="670" y="11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3" name="Freeform 2863"/>
                        <p:cNvSpPr>
                          <a:spLocks/>
                        </p:cNvSpPr>
                        <p:nvPr/>
                      </p:nvSpPr>
                      <p:spPr bwMode="auto">
                        <a:xfrm>
                          <a:off x="698" y="1433"/>
                          <a:ext cx="742" cy="1358"/>
                        </a:xfrm>
                        <a:custGeom>
                          <a:avLst/>
                          <a:gdLst/>
                          <a:ahLst/>
                          <a:cxnLst>
                            <a:cxn ang="0">
                              <a:pos x="694" y="1314"/>
                            </a:cxn>
                            <a:cxn ang="0">
                              <a:pos x="682" y="1260"/>
                            </a:cxn>
                            <a:cxn ang="0">
                              <a:pos x="732" y="1150"/>
                            </a:cxn>
                            <a:cxn ang="0">
                              <a:pos x="742" y="1140"/>
                            </a:cxn>
                            <a:cxn ang="0">
                              <a:pos x="712" y="1044"/>
                            </a:cxn>
                            <a:cxn ang="0">
                              <a:pos x="324" y="482"/>
                            </a:cxn>
                            <a:cxn ang="0">
                              <a:pos x="334" y="454"/>
                            </a:cxn>
                            <a:cxn ang="0">
                              <a:pos x="324" y="426"/>
                            </a:cxn>
                            <a:cxn ang="0">
                              <a:pos x="402" y="98"/>
                            </a:cxn>
                            <a:cxn ang="0">
                              <a:pos x="70" y="8"/>
                            </a:cxn>
                            <a:cxn ang="0">
                              <a:pos x="68" y="0"/>
                            </a:cxn>
                            <a:cxn ang="0">
                              <a:pos x="70" y="34"/>
                            </a:cxn>
                            <a:cxn ang="0">
                              <a:pos x="0" y="156"/>
                            </a:cxn>
                            <a:cxn ang="0">
                              <a:pos x="42" y="278"/>
                            </a:cxn>
                            <a:cxn ang="0">
                              <a:pos x="32" y="384"/>
                            </a:cxn>
                            <a:cxn ang="0">
                              <a:pos x="102" y="534"/>
                            </a:cxn>
                            <a:cxn ang="0">
                              <a:pos x="102" y="614"/>
                            </a:cxn>
                            <a:cxn ang="0">
                              <a:pos x="122" y="682"/>
                            </a:cxn>
                            <a:cxn ang="0">
                              <a:pos x="90" y="734"/>
                            </a:cxn>
                            <a:cxn ang="0">
                              <a:pos x="190" y="870"/>
                            </a:cxn>
                            <a:cxn ang="0">
                              <a:pos x="190" y="1006"/>
                            </a:cxn>
                            <a:cxn ang="0">
                              <a:pos x="360" y="1114"/>
                            </a:cxn>
                            <a:cxn ang="0">
                              <a:pos x="360" y="1178"/>
                            </a:cxn>
                            <a:cxn ang="0">
                              <a:pos x="450" y="1236"/>
                            </a:cxn>
                            <a:cxn ang="0">
                              <a:pos x="450" y="1342"/>
                            </a:cxn>
                            <a:cxn ang="0">
                              <a:pos x="668" y="1354"/>
                            </a:cxn>
                            <a:cxn ang="0">
                              <a:pos x="672" y="1358"/>
                            </a:cxn>
                            <a:cxn ang="0">
                              <a:pos x="668" y="1354"/>
                            </a:cxn>
                            <a:cxn ang="0">
                              <a:pos x="694" y="1314"/>
                            </a:cxn>
                          </a:cxnLst>
                          <a:rect l="0" t="0" r="r" b="b"/>
                          <a:pathLst>
                            <a:path w="742" h="1358">
                              <a:moveTo>
                                <a:pt x="694" y="1314"/>
                              </a:moveTo>
                              <a:lnTo>
                                <a:pt x="682" y="1260"/>
                              </a:lnTo>
                              <a:lnTo>
                                <a:pt x="732" y="1150"/>
                              </a:lnTo>
                              <a:lnTo>
                                <a:pt x="742" y="1140"/>
                              </a:lnTo>
                              <a:lnTo>
                                <a:pt x="712" y="1044"/>
                              </a:lnTo>
                              <a:lnTo>
                                <a:pt x="324" y="482"/>
                              </a:lnTo>
                              <a:lnTo>
                                <a:pt x="334" y="454"/>
                              </a:lnTo>
                              <a:lnTo>
                                <a:pt x="324" y="426"/>
                              </a:lnTo>
                              <a:lnTo>
                                <a:pt x="402" y="98"/>
                              </a:lnTo>
                              <a:lnTo>
                                <a:pt x="70" y="8"/>
                              </a:lnTo>
                              <a:lnTo>
                                <a:pt x="68" y="0"/>
                              </a:lnTo>
                              <a:lnTo>
                                <a:pt x="70" y="34"/>
                              </a:lnTo>
                              <a:lnTo>
                                <a:pt x="0" y="156"/>
                              </a:lnTo>
                              <a:lnTo>
                                <a:pt x="42" y="278"/>
                              </a:lnTo>
                              <a:lnTo>
                                <a:pt x="32" y="384"/>
                              </a:lnTo>
                              <a:lnTo>
                                <a:pt x="102" y="534"/>
                              </a:lnTo>
                              <a:lnTo>
                                <a:pt x="102" y="614"/>
                              </a:lnTo>
                              <a:lnTo>
                                <a:pt x="122" y="682"/>
                              </a:lnTo>
                              <a:lnTo>
                                <a:pt x="90" y="734"/>
                              </a:lnTo>
                              <a:lnTo>
                                <a:pt x="190" y="870"/>
                              </a:lnTo>
                              <a:lnTo>
                                <a:pt x="190" y="1006"/>
                              </a:lnTo>
                              <a:lnTo>
                                <a:pt x="360" y="1114"/>
                              </a:lnTo>
                              <a:lnTo>
                                <a:pt x="360" y="1178"/>
                              </a:lnTo>
                              <a:lnTo>
                                <a:pt x="450" y="1236"/>
                              </a:lnTo>
                              <a:lnTo>
                                <a:pt x="450" y="1342"/>
                              </a:lnTo>
                              <a:lnTo>
                                <a:pt x="668" y="1354"/>
                              </a:lnTo>
                              <a:lnTo>
                                <a:pt x="672" y="1358"/>
                              </a:lnTo>
                              <a:lnTo>
                                <a:pt x="668" y="1354"/>
                              </a:lnTo>
                              <a:lnTo>
                                <a:pt x="694" y="131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4" name="Freeform 2864"/>
                        <p:cNvSpPr>
                          <a:spLocks/>
                        </p:cNvSpPr>
                        <p:nvPr/>
                      </p:nvSpPr>
                      <p:spPr bwMode="auto">
                        <a:xfrm>
                          <a:off x="1816" y="1295"/>
                          <a:ext cx="656" cy="550"/>
                        </a:xfrm>
                        <a:custGeom>
                          <a:avLst/>
                          <a:gdLst/>
                          <a:ahLst/>
                          <a:cxnLst>
                            <a:cxn ang="0">
                              <a:pos x="26" y="388"/>
                            </a:cxn>
                            <a:cxn ang="0">
                              <a:pos x="28" y="388"/>
                            </a:cxn>
                            <a:cxn ang="0">
                              <a:pos x="0" y="508"/>
                            </a:cxn>
                            <a:cxn ang="0">
                              <a:pos x="192" y="536"/>
                            </a:cxn>
                            <a:cxn ang="0">
                              <a:pos x="650" y="550"/>
                            </a:cxn>
                            <a:cxn ang="0">
                              <a:pos x="656" y="40"/>
                            </a:cxn>
                            <a:cxn ang="0">
                              <a:pos x="64" y="0"/>
                            </a:cxn>
                            <a:cxn ang="0">
                              <a:pos x="26" y="388"/>
                            </a:cxn>
                          </a:cxnLst>
                          <a:rect l="0" t="0" r="r" b="b"/>
                          <a:pathLst>
                            <a:path w="656" h="550">
                              <a:moveTo>
                                <a:pt x="26" y="388"/>
                              </a:moveTo>
                              <a:lnTo>
                                <a:pt x="28" y="388"/>
                              </a:lnTo>
                              <a:lnTo>
                                <a:pt x="0" y="508"/>
                              </a:lnTo>
                              <a:lnTo>
                                <a:pt x="192" y="536"/>
                              </a:lnTo>
                              <a:lnTo>
                                <a:pt x="650" y="550"/>
                              </a:lnTo>
                              <a:lnTo>
                                <a:pt x="656" y="40"/>
                              </a:lnTo>
                              <a:lnTo>
                                <a:pt x="64" y="0"/>
                              </a:lnTo>
                              <a:lnTo>
                                <a:pt x="26" y="3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5" name="Freeform 2865"/>
                        <p:cNvSpPr>
                          <a:spLocks/>
                        </p:cNvSpPr>
                        <p:nvPr/>
                      </p:nvSpPr>
                      <p:spPr bwMode="auto">
                        <a:xfrm>
                          <a:off x="3766" y="2147"/>
                          <a:ext cx="762" cy="324"/>
                        </a:xfrm>
                        <a:custGeom>
                          <a:avLst/>
                          <a:gdLst/>
                          <a:ahLst/>
                          <a:cxnLst>
                            <a:cxn ang="0">
                              <a:pos x="206" y="304"/>
                            </a:cxn>
                            <a:cxn ang="0">
                              <a:pos x="554" y="246"/>
                            </a:cxn>
                            <a:cxn ang="0">
                              <a:pos x="580" y="154"/>
                            </a:cxn>
                            <a:cxn ang="0">
                              <a:pos x="752" y="30"/>
                            </a:cxn>
                            <a:cxn ang="0">
                              <a:pos x="762" y="0"/>
                            </a:cxn>
                            <a:cxn ang="0">
                              <a:pos x="762" y="0"/>
                            </a:cxn>
                            <a:cxn ang="0">
                              <a:pos x="332" y="88"/>
                            </a:cxn>
                            <a:cxn ang="0">
                              <a:pos x="54" y="134"/>
                            </a:cxn>
                            <a:cxn ang="0">
                              <a:pos x="32" y="134"/>
                            </a:cxn>
                            <a:cxn ang="0">
                              <a:pos x="32" y="230"/>
                            </a:cxn>
                            <a:cxn ang="0">
                              <a:pos x="30" y="230"/>
                            </a:cxn>
                            <a:cxn ang="0">
                              <a:pos x="0" y="324"/>
                            </a:cxn>
                            <a:cxn ang="0">
                              <a:pos x="206" y="304"/>
                            </a:cxn>
                          </a:cxnLst>
                          <a:rect l="0" t="0" r="r" b="b"/>
                          <a:pathLst>
                            <a:path w="762" h="324">
                              <a:moveTo>
                                <a:pt x="206" y="304"/>
                              </a:moveTo>
                              <a:lnTo>
                                <a:pt x="554" y="246"/>
                              </a:lnTo>
                              <a:lnTo>
                                <a:pt x="580" y="154"/>
                              </a:lnTo>
                              <a:lnTo>
                                <a:pt x="752" y="30"/>
                              </a:lnTo>
                              <a:lnTo>
                                <a:pt x="762" y="0"/>
                              </a:lnTo>
                              <a:lnTo>
                                <a:pt x="762" y="0"/>
                              </a:lnTo>
                              <a:lnTo>
                                <a:pt x="332" y="88"/>
                              </a:lnTo>
                              <a:lnTo>
                                <a:pt x="54" y="134"/>
                              </a:lnTo>
                              <a:lnTo>
                                <a:pt x="32" y="134"/>
                              </a:lnTo>
                              <a:lnTo>
                                <a:pt x="32" y="230"/>
                              </a:lnTo>
                              <a:lnTo>
                                <a:pt x="30" y="230"/>
                              </a:lnTo>
                              <a:lnTo>
                                <a:pt x="0" y="324"/>
                              </a:lnTo>
                              <a:lnTo>
                                <a:pt x="206" y="30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6" name="Freeform 2866"/>
                        <p:cNvSpPr>
                          <a:spLocks/>
                        </p:cNvSpPr>
                        <p:nvPr/>
                      </p:nvSpPr>
                      <p:spPr bwMode="auto">
                        <a:xfrm>
                          <a:off x="4324" y="1975"/>
                          <a:ext cx="788" cy="418"/>
                        </a:xfrm>
                        <a:custGeom>
                          <a:avLst/>
                          <a:gdLst/>
                          <a:ahLst/>
                          <a:cxnLst>
                            <a:cxn ang="0">
                              <a:pos x="196" y="202"/>
                            </a:cxn>
                            <a:cxn ang="0">
                              <a:pos x="26" y="326"/>
                            </a:cxn>
                            <a:cxn ang="0">
                              <a:pos x="0" y="418"/>
                            </a:cxn>
                            <a:cxn ang="0">
                              <a:pos x="62" y="408"/>
                            </a:cxn>
                            <a:cxn ang="0">
                              <a:pos x="312" y="310"/>
                            </a:cxn>
                            <a:cxn ang="0">
                              <a:pos x="344" y="344"/>
                            </a:cxn>
                            <a:cxn ang="0">
                              <a:pos x="424" y="326"/>
                            </a:cxn>
                            <a:cxn ang="0">
                              <a:pos x="558" y="414"/>
                            </a:cxn>
                            <a:cxn ang="0">
                              <a:pos x="560" y="408"/>
                            </a:cxn>
                            <a:cxn ang="0">
                              <a:pos x="628" y="368"/>
                            </a:cxn>
                            <a:cxn ang="0">
                              <a:pos x="628" y="328"/>
                            </a:cxn>
                            <a:cxn ang="0">
                              <a:pos x="678" y="248"/>
                            </a:cxn>
                            <a:cxn ang="0">
                              <a:pos x="738" y="248"/>
                            </a:cxn>
                            <a:cxn ang="0">
                              <a:pos x="788" y="128"/>
                            </a:cxn>
                            <a:cxn ang="0">
                              <a:pos x="788" y="46"/>
                            </a:cxn>
                            <a:cxn ang="0">
                              <a:pos x="754" y="0"/>
                            </a:cxn>
                            <a:cxn ang="0">
                              <a:pos x="208" y="170"/>
                            </a:cxn>
                            <a:cxn ang="0">
                              <a:pos x="196" y="202"/>
                            </a:cxn>
                          </a:cxnLst>
                          <a:rect l="0" t="0" r="r" b="b"/>
                          <a:pathLst>
                            <a:path w="788" h="418">
                              <a:moveTo>
                                <a:pt x="196" y="202"/>
                              </a:moveTo>
                              <a:lnTo>
                                <a:pt x="26" y="326"/>
                              </a:lnTo>
                              <a:lnTo>
                                <a:pt x="0" y="418"/>
                              </a:lnTo>
                              <a:lnTo>
                                <a:pt x="62" y="408"/>
                              </a:lnTo>
                              <a:lnTo>
                                <a:pt x="312" y="310"/>
                              </a:lnTo>
                              <a:lnTo>
                                <a:pt x="344" y="344"/>
                              </a:lnTo>
                              <a:lnTo>
                                <a:pt x="424" y="326"/>
                              </a:lnTo>
                              <a:lnTo>
                                <a:pt x="558" y="414"/>
                              </a:lnTo>
                              <a:lnTo>
                                <a:pt x="560" y="408"/>
                              </a:lnTo>
                              <a:lnTo>
                                <a:pt x="628" y="368"/>
                              </a:lnTo>
                              <a:lnTo>
                                <a:pt x="628" y="328"/>
                              </a:lnTo>
                              <a:lnTo>
                                <a:pt x="678" y="248"/>
                              </a:lnTo>
                              <a:lnTo>
                                <a:pt x="738" y="248"/>
                              </a:lnTo>
                              <a:lnTo>
                                <a:pt x="788" y="128"/>
                              </a:lnTo>
                              <a:lnTo>
                                <a:pt x="788" y="46"/>
                              </a:lnTo>
                              <a:lnTo>
                                <a:pt x="754" y="0"/>
                              </a:lnTo>
                              <a:lnTo>
                                <a:pt x="208" y="170"/>
                              </a:lnTo>
                              <a:lnTo>
                                <a:pt x="196" y="20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7" name="Freeform 2867"/>
                        <p:cNvSpPr>
                          <a:spLocks/>
                        </p:cNvSpPr>
                        <p:nvPr/>
                      </p:nvSpPr>
                      <p:spPr bwMode="auto">
                        <a:xfrm>
                          <a:off x="5106" y="1349"/>
                          <a:ext cx="110" cy="76"/>
                        </a:xfrm>
                        <a:custGeom>
                          <a:avLst/>
                          <a:gdLst/>
                          <a:ahLst/>
                          <a:cxnLst>
                            <a:cxn ang="0">
                              <a:pos x="14" y="38"/>
                            </a:cxn>
                            <a:cxn ang="0">
                              <a:pos x="0" y="76"/>
                            </a:cxn>
                            <a:cxn ang="0">
                              <a:pos x="46" y="52"/>
                            </a:cxn>
                            <a:cxn ang="0">
                              <a:pos x="106" y="12"/>
                            </a:cxn>
                            <a:cxn ang="0">
                              <a:pos x="110" y="0"/>
                            </a:cxn>
                            <a:cxn ang="0">
                              <a:pos x="98" y="0"/>
                            </a:cxn>
                            <a:cxn ang="0">
                              <a:pos x="14" y="38"/>
                            </a:cxn>
                          </a:cxnLst>
                          <a:rect l="0" t="0" r="r" b="b"/>
                          <a:pathLst>
                            <a:path w="110" h="76">
                              <a:moveTo>
                                <a:pt x="14" y="38"/>
                              </a:moveTo>
                              <a:lnTo>
                                <a:pt x="0" y="76"/>
                              </a:lnTo>
                              <a:lnTo>
                                <a:pt x="46" y="52"/>
                              </a:lnTo>
                              <a:lnTo>
                                <a:pt x="106" y="12"/>
                              </a:lnTo>
                              <a:lnTo>
                                <a:pt x="110" y="0"/>
                              </a:lnTo>
                              <a:lnTo>
                                <a:pt x="98" y="0"/>
                              </a:lnTo>
                              <a:lnTo>
                                <a:pt x="14" y="3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8" name="Freeform 2868"/>
                        <p:cNvSpPr>
                          <a:spLocks/>
                        </p:cNvSpPr>
                        <p:nvPr/>
                      </p:nvSpPr>
                      <p:spPr bwMode="auto">
                        <a:xfrm>
                          <a:off x="2628" y="1945"/>
                          <a:ext cx="700" cy="362"/>
                        </a:xfrm>
                        <a:custGeom>
                          <a:avLst/>
                          <a:gdLst/>
                          <a:ahLst/>
                          <a:cxnLst>
                            <a:cxn ang="0">
                              <a:pos x="626" y="62"/>
                            </a:cxn>
                            <a:cxn ang="0">
                              <a:pos x="642" y="0"/>
                            </a:cxn>
                            <a:cxn ang="0">
                              <a:pos x="606" y="0"/>
                            </a:cxn>
                            <a:cxn ang="0">
                              <a:pos x="608" y="0"/>
                            </a:cxn>
                            <a:cxn ang="0">
                              <a:pos x="0" y="8"/>
                            </a:cxn>
                            <a:cxn ang="0">
                              <a:pos x="10" y="362"/>
                            </a:cxn>
                            <a:cxn ang="0">
                              <a:pos x="700" y="338"/>
                            </a:cxn>
                            <a:cxn ang="0">
                              <a:pos x="680" y="90"/>
                            </a:cxn>
                            <a:cxn ang="0">
                              <a:pos x="626" y="62"/>
                            </a:cxn>
                          </a:cxnLst>
                          <a:rect l="0" t="0" r="r" b="b"/>
                          <a:pathLst>
                            <a:path w="700" h="362">
                              <a:moveTo>
                                <a:pt x="626" y="62"/>
                              </a:moveTo>
                              <a:lnTo>
                                <a:pt x="642" y="0"/>
                              </a:lnTo>
                              <a:lnTo>
                                <a:pt x="606" y="0"/>
                              </a:lnTo>
                              <a:lnTo>
                                <a:pt x="608" y="0"/>
                              </a:lnTo>
                              <a:lnTo>
                                <a:pt x="0" y="8"/>
                              </a:lnTo>
                              <a:lnTo>
                                <a:pt x="10" y="362"/>
                              </a:lnTo>
                              <a:lnTo>
                                <a:pt x="700" y="338"/>
                              </a:lnTo>
                              <a:lnTo>
                                <a:pt x="680" y="90"/>
                              </a:lnTo>
                              <a:lnTo>
                                <a:pt x="626" y="6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89" name="Freeform 2869"/>
                        <p:cNvSpPr>
                          <a:spLocks/>
                        </p:cNvSpPr>
                        <p:nvPr/>
                      </p:nvSpPr>
                      <p:spPr bwMode="auto">
                        <a:xfrm>
                          <a:off x="3908" y="1089"/>
                          <a:ext cx="390" cy="510"/>
                        </a:xfrm>
                        <a:custGeom>
                          <a:avLst/>
                          <a:gdLst/>
                          <a:ahLst/>
                          <a:cxnLst>
                            <a:cxn ang="0">
                              <a:pos x="350" y="464"/>
                            </a:cxn>
                            <a:cxn ang="0">
                              <a:pos x="338" y="460"/>
                            </a:cxn>
                            <a:cxn ang="0">
                              <a:pos x="390" y="284"/>
                            </a:cxn>
                            <a:cxn ang="0">
                              <a:pos x="320" y="164"/>
                            </a:cxn>
                            <a:cxn ang="0">
                              <a:pos x="280" y="190"/>
                            </a:cxn>
                            <a:cxn ang="0">
                              <a:pos x="250" y="14"/>
                            </a:cxn>
                            <a:cxn ang="0">
                              <a:pos x="100" y="0"/>
                            </a:cxn>
                            <a:cxn ang="0">
                              <a:pos x="100" y="28"/>
                            </a:cxn>
                            <a:cxn ang="0">
                              <a:pos x="22" y="124"/>
                            </a:cxn>
                            <a:cxn ang="0">
                              <a:pos x="0" y="232"/>
                            </a:cxn>
                            <a:cxn ang="0">
                              <a:pos x="12" y="272"/>
                            </a:cxn>
                            <a:cxn ang="0">
                              <a:pos x="50" y="378"/>
                            </a:cxn>
                            <a:cxn ang="0">
                              <a:pos x="50" y="486"/>
                            </a:cxn>
                            <a:cxn ang="0">
                              <a:pos x="24" y="510"/>
                            </a:cxn>
                            <a:cxn ang="0">
                              <a:pos x="212" y="506"/>
                            </a:cxn>
                            <a:cxn ang="0">
                              <a:pos x="350" y="464"/>
                            </a:cxn>
                          </a:cxnLst>
                          <a:rect l="0" t="0" r="r" b="b"/>
                          <a:pathLst>
                            <a:path w="390" h="510">
                              <a:moveTo>
                                <a:pt x="350" y="464"/>
                              </a:moveTo>
                              <a:lnTo>
                                <a:pt x="338" y="460"/>
                              </a:lnTo>
                              <a:lnTo>
                                <a:pt x="390" y="284"/>
                              </a:lnTo>
                              <a:lnTo>
                                <a:pt x="320" y="164"/>
                              </a:lnTo>
                              <a:lnTo>
                                <a:pt x="280" y="190"/>
                              </a:lnTo>
                              <a:lnTo>
                                <a:pt x="250" y="14"/>
                              </a:lnTo>
                              <a:lnTo>
                                <a:pt x="100" y="0"/>
                              </a:lnTo>
                              <a:lnTo>
                                <a:pt x="100" y="28"/>
                              </a:lnTo>
                              <a:lnTo>
                                <a:pt x="22" y="124"/>
                              </a:lnTo>
                              <a:lnTo>
                                <a:pt x="0" y="232"/>
                              </a:lnTo>
                              <a:lnTo>
                                <a:pt x="12" y="272"/>
                              </a:lnTo>
                              <a:lnTo>
                                <a:pt x="50" y="378"/>
                              </a:lnTo>
                              <a:lnTo>
                                <a:pt x="50" y="486"/>
                              </a:lnTo>
                              <a:lnTo>
                                <a:pt x="24" y="510"/>
                              </a:lnTo>
                              <a:lnTo>
                                <a:pt x="212" y="506"/>
                              </a:lnTo>
                              <a:lnTo>
                                <a:pt x="350" y="46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0" name="Freeform 2870"/>
                        <p:cNvSpPr>
                          <a:spLocks/>
                        </p:cNvSpPr>
                        <p:nvPr/>
                      </p:nvSpPr>
                      <p:spPr bwMode="auto">
                        <a:xfrm>
                          <a:off x="1028" y="1531"/>
                          <a:ext cx="540" cy="942"/>
                        </a:xfrm>
                        <a:custGeom>
                          <a:avLst/>
                          <a:gdLst/>
                          <a:ahLst/>
                          <a:cxnLst>
                            <a:cxn ang="0">
                              <a:pos x="468" y="688"/>
                            </a:cxn>
                            <a:cxn ang="0">
                              <a:pos x="540" y="98"/>
                            </a:cxn>
                            <a:cxn ang="0">
                              <a:pos x="302" y="50"/>
                            </a:cxn>
                            <a:cxn ang="0">
                              <a:pos x="302" y="46"/>
                            </a:cxn>
                            <a:cxn ang="0">
                              <a:pos x="76" y="0"/>
                            </a:cxn>
                            <a:cxn ang="0">
                              <a:pos x="0" y="328"/>
                            </a:cxn>
                            <a:cxn ang="0">
                              <a:pos x="10" y="356"/>
                            </a:cxn>
                            <a:cxn ang="0">
                              <a:pos x="0" y="384"/>
                            </a:cxn>
                            <a:cxn ang="0">
                              <a:pos x="384" y="942"/>
                            </a:cxn>
                            <a:cxn ang="0">
                              <a:pos x="414" y="794"/>
                            </a:cxn>
                            <a:cxn ang="0">
                              <a:pos x="454" y="806"/>
                            </a:cxn>
                            <a:cxn ang="0">
                              <a:pos x="468" y="688"/>
                            </a:cxn>
                            <a:cxn ang="0">
                              <a:pos x="468" y="688"/>
                            </a:cxn>
                            <a:cxn ang="0">
                              <a:pos x="468" y="688"/>
                            </a:cxn>
                          </a:cxnLst>
                          <a:rect l="0" t="0" r="r" b="b"/>
                          <a:pathLst>
                            <a:path w="540" h="942">
                              <a:moveTo>
                                <a:pt x="468" y="688"/>
                              </a:moveTo>
                              <a:lnTo>
                                <a:pt x="540" y="98"/>
                              </a:lnTo>
                              <a:lnTo>
                                <a:pt x="302" y="50"/>
                              </a:lnTo>
                              <a:lnTo>
                                <a:pt x="302" y="46"/>
                              </a:lnTo>
                              <a:lnTo>
                                <a:pt x="76" y="0"/>
                              </a:lnTo>
                              <a:lnTo>
                                <a:pt x="0" y="328"/>
                              </a:lnTo>
                              <a:lnTo>
                                <a:pt x="10" y="356"/>
                              </a:lnTo>
                              <a:lnTo>
                                <a:pt x="0" y="384"/>
                              </a:lnTo>
                              <a:lnTo>
                                <a:pt x="384" y="942"/>
                              </a:lnTo>
                              <a:lnTo>
                                <a:pt x="414" y="794"/>
                              </a:lnTo>
                              <a:lnTo>
                                <a:pt x="454" y="806"/>
                              </a:lnTo>
                              <a:lnTo>
                                <a:pt x="468" y="688"/>
                              </a:lnTo>
                              <a:lnTo>
                                <a:pt x="468" y="688"/>
                              </a:lnTo>
                              <a:lnTo>
                                <a:pt x="468" y="688"/>
                              </a:lnTo>
                              <a:close/>
                            </a:path>
                          </a:pathLst>
                        </a:custGeom>
                        <a:solidFill>
                          <a:schemeClr val="accent1">
                            <a:lumMod val="20000"/>
                            <a:lumOff val="8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1" name="Freeform 2871"/>
                        <p:cNvSpPr>
                          <a:spLocks/>
                        </p:cNvSpPr>
                        <p:nvPr/>
                      </p:nvSpPr>
                      <p:spPr bwMode="auto">
                        <a:xfrm>
                          <a:off x="5194" y="1185"/>
                          <a:ext cx="86" cy="156"/>
                        </a:xfrm>
                        <a:custGeom>
                          <a:avLst/>
                          <a:gdLst/>
                          <a:ahLst/>
                          <a:cxnLst>
                            <a:cxn ang="0">
                              <a:pos x="0" y="18"/>
                            </a:cxn>
                            <a:cxn ang="0">
                              <a:pos x="26" y="156"/>
                            </a:cxn>
                            <a:cxn ang="0">
                              <a:pos x="48" y="108"/>
                            </a:cxn>
                            <a:cxn ang="0">
                              <a:pos x="86" y="40"/>
                            </a:cxn>
                            <a:cxn ang="0">
                              <a:pos x="50" y="0"/>
                            </a:cxn>
                            <a:cxn ang="0">
                              <a:pos x="0" y="18"/>
                            </a:cxn>
                          </a:cxnLst>
                          <a:rect l="0" t="0" r="r" b="b"/>
                          <a:pathLst>
                            <a:path w="86" h="156">
                              <a:moveTo>
                                <a:pt x="0" y="18"/>
                              </a:moveTo>
                              <a:lnTo>
                                <a:pt x="26" y="156"/>
                              </a:lnTo>
                              <a:lnTo>
                                <a:pt x="48" y="108"/>
                              </a:lnTo>
                              <a:lnTo>
                                <a:pt x="86" y="40"/>
                              </a:lnTo>
                              <a:lnTo>
                                <a:pt x="50" y="0"/>
                              </a:lnTo>
                              <a:lnTo>
                                <a:pt x="0" y="1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2" name="Freeform 2872"/>
                        <p:cNvSpPr>
                          <a:spLocks/>
                        </p:cNvSpPr>
                        <p:nvPr/>
                      </p:nvSpPr>
                      <p:spPr bwMode="auto">
                        <a:xfrm>
                          <a:off x="4366" y="1699"/>
                          <a:ext cx="710" cy="474"/>
                        </a:xfrm>
                        <a:custGeom>
                          <a:avLst/>
                          <a:gdLst/>
                          <a:ahLst/>
                          <a:cxnLst>
                            <a:cxn ang="0">
                              <a:pos x="492" y="106"/>
                            </a:cxn>
                            <a:cxn ang="0">
                              <a:pos x="502" y="26"/>
                            </a:cxn>
                            <a:cxn ang="0">
                              <a:pos x="442" y="0"/>
                            </a:cxn>
                            <a:cxn ang="0">
                              <a:pos x="424" y="26"/>
                            </a:cxn>
                            <a:cxn ang="0">
                              <a:pos x="386" y="26"/>
                            </a:cxn>
                            <a:cxn ang="0">
                              <a:pos x="344" y="84"/>
                            </a:cxn>
                            <a:cxn ang="0">
                              <a:pos x="314" y="158"/>
                            </a:cxn>
                            <a:cxn ang="0">
                              <a:pos x="286" y="132"/>
                            </a:cxn>
                            <a:cxn ang="0">
                              <a:pos x="256" y="296"/>
                            </a:cxn>
                            <a:cxn ang="0">
                              <a:pos x="184" y="340"/>
                            </a:cxn>
                            <a:cxn ang="0">
                              <a:pos x="112" y="306"/>
                            </a:cxn>
                            <a:cxn ang="0">
                              <a:pos x="60" y="402"/>
                            </a:cxn>
                            <a:cxn ang="0">
                              <a:pos x="0" y="474"/>
                            </a:cxn>
                            <a:cxn ang="0">
                              <a:pos x="164" y="444"/>
                            </a:cxn>
                            <a:cxn ang="0">
                              <a:pos x="710" y="272"/>
                            </a:cxn>
                            <a:cxn ang="0">
                              <a:pos x="666" y="214"/>
                            </a:cxn>
                            <a:cxn ang="0">
                              <a:pos x="698" y="96"/>
                            </a:cxn>
                            <a:cxn ang="0">
                              <a:pos x="614" y="116"/>
                            </a:cxn>
                            <a:cxn ang="0">
                              <a:pos x="492" y="106"/>
                            </a:cxn>
                          </a:cxnLst>
                          <a:rect l="0" t="0" r="r" b="b"/>
                          <a:pathLst>
                            <a:path w="710" h="474">
                              <a:moveTo>
                                <a:pt x="492" y="106"/>
                              </a:moveTo>
                              <a:lnTo>
                                <a:pt x="502" y="26"/>
                              </a:lnTo>
                              <a:lnTo>
                                <a:pt x="442" y="0"/>
                              </a:lnTo>
                              <a:lnTo>
                                <a:pt x="424" y="26"/>
                              </a:lnTo>
                              <a:lnTo>
                                <a:pt x="386" y="26"/>
                              </a:lnTo>
                              <a:lnTo>
                                <a:pt x="344" y="84"/>
                              </a:lnTo>
                              <a:lnTo>
                                <a:pt x="314" y="158"/>
                              </a:lnTo>
                              <a:lnTo>
                                <a:pt x="286" y="132"/>
                              </a:lnTo>
                              <a:lnTo>
                                <a:pt x="256" y="296"/>
                              </a:lnTo>
                              <a:lnTo>
                                <a:pt x="184" y="340"/>
                              </a:lnTo>
                              <a:lnTo>
                                <a:pt x="112" y="306"/>
                              </a:lnTo>
                              <a:lnTo>
                                <a:pt x="60" y="402"/>
                              </a:lnTo>
                              <a:lnTo>
                                <a:pt x="0" y="474"/>
                              </a:lnTo>
                              <a:lnTo>
                                <a:pt x="164" y="444"/>
                              </a:lnTo>
                              <a:lnTo>
                                <a:pt x="710" y="272"/>
                              </a:lnTo>
                              <a:lnTo>
                                <a:pt x="666" y="214"/>
                              </a:lnTo>
                              <a:lnTo>
                                <a:pt x="698" y="96"/>
                              </a:lnTo>
                              <a:lnTo>
                                <a:pt x="614" y="116"/>
                              </a:lnTo>
                              <a:lnTo>
                                <a:pt x="492" y="106"/>
                              </a:lnTo>
                              <a:close/>
                            </a:path>
                          </a:pathLst>
                        </a:custGeom>
                        <a:solidFill>
                          <a:schemeClr val="accent1">
                            <a:lumMod val="20000"/>
                            <a:lumOff val="8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3" name="Freeform 2873"/>
                        <p:cNvSpPr>
                          <a:spLocks/>
                        </p:cNvSpPr>
                        <p:nvPr/>
                      </p:nvSpPr>
                      <p:spPr bwMode="auto">
                        <a:xfrm>
                          <a:off x="4630" y="1591"/>
                          <a:ext cx="442" cy="222"/>
                        </a:xfrm>
                        <a:custGeom>
                          <a:avLst/>
                          <a:gdLst/>
                          <a:ahLst/>
                          <a:cxnLst>
                            <a:cxn ang="0">
                              <a:pos x="316" y="0"/>
                            </a:cxn>
                            <a:cxn ang="0">
                              <a:pos x="0" y="108"/>
                            </a:cxn>
                            <a:cxn ang="0">
                              <a:pos x="24" y="150"/>
                            </a:cxn>
                            <a:cxn ang="0">
                              <a:pos x="126" y="94"/>
                            </a:cxn>
                            <a:cxn ang="0">
                              <a:pos x="178" y="106"/>
                            </a:cxn>
                            <a:cxn ang="0">
                              <a:pos x="178" y="104"/>
                            </a:cxn>
                            <a:cxn ang="0">
                              <a:pos x="180" y="106"/>
                            </a:cxn>
                            <a:cxn ang="0">
                              <a:pos x="180" y="106"/>
                            </a:cxn>
                            <a:cxn ang="0">
                              <a:pos x="242" y="132"/>
                            </a:cxn>
                            <a:cxn ang="0">
                              <a:pos x="232" y="212"/>
                            </a:cxn>
                            <a:cxn ang="0">
                              <a:pos x="354" y="222"/>
                            </a:cxn>
                            <a:cxn ang="0">
                              <a:pos x="436" y="200"/>
                            </a:cxn>
                            <a:cxn ang="0">
                              <a:pos x="442" y="174"/>
                            </a:cxn>
                            <a:cxn ang="0">
                              <a:pos x="442" y="134"/>
                            </a:cxn>
                            <a:cxn ang="0">
                              <a:pos x="374" y="162"/>
                            </a:cxn>
                            <a:cxn ang="0">
                              <a:pos x="316" y="0"/>
                            </a:cxn>
                          </a:cxnLst>
                          <a:rect l="0" t="0" r="r" b="b"/>
                          <a:pathLst>
                            <a:path w="442" h="222">
                              <a:moveTo>
                                <a:pt x="316" y="0"/>
                              </a:moveTo>
                              <a:lnTo>
                                <a:pt x="0" y="108"/>
                              </a:lnTo>
                              <a:lnTo>
                                <a:pt x="24" y="150"/>
                              </a:lnTo>
                              <a:lnTo>
                                <a:pt x="126" y="94"/>
                              </a:lnTo>
                              <a:lnTo>
                                <a:pt x="178" y="106"/>
                              </a:lnTo>
                              <a:lnTo>
                                <a:pt x="178" y="104"/>
                              </a:lnTo>
                              <a:lnTo>
                                <a:pt x="180" y="106"/>
                              </a:lnTo>
                              <a:lnTo>
                                <a:pt x="180" y="106"/>
                              </a:lnTo>
                              <a:lnTo>
                                <a:pt x="242" y="132"/>
                              </a:lnTo>
                              <a:lnTo>
                                <a:pt x="232" y="212"/>
                              </a:lnTo>
                              <a:lnTo>
                                <a:pt x="354" y="222"/>
                              </a:lnTo>
                              <a:lnTo>
                                <a:pt x="436" y="200"/>
                              </a:lnTo>
                              <a:lnTo>
                                <a:pt x="442" y="174"/>
                              </a:lnTo>
                              <a:lnTo>
                                <a:pt x="442" y="134"/>
                              </a:lnTo>
                              <a:lnTo>
                                <a:pt x="374" y="162"/>
                              </a:lnTo>
                              <a:lnTo>
                                <a:pt x="316" y="0"/>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4" name="Freeform 2874"/>
                        <p:cNvSpPr>
                          <a:spLocks/>
                        </p:cNvSpPr>
                        <p:nvPr/>
                      </p:nvSpPr>
                      <p:spPr bwMode="auto">
                        <a:xfrm>
                          <a:off x="2626" y="1951"/>
                          <a:ext cx="12" cy="356"/>
                        </a:xfrm>
                        <a:custGeom>
                          <a:avLst/>
                          <a:gdLst/>
                          <a:ahLst/>
                          <a:cxnLst>
                            <a:cxn ang="0">
                              <a:pos x="2" y="2"/>
                            </a:cxn>
                            <a:cxn ang="0">
                              <a:pos x="2" y="0"/>
                            </a:cxn>
                            <a:cxn ang="0">
                              <a:pos x="0" y="0"/>
                            </a:cxn>
                            <a:cxn ang="0">
                              <a:pos x="8" y="356"/>
                            </a:cxn>
                            <a:cxn ang="0">
                              <a:pos x="12" y="356"/>
                            </a:cxn>
                            <a:cxn ang="0">
                              <a:pos x="2" y="2"/>
                            </a:cxn>
                            <a:cxn ang="0">
                              <a:pos x="2" y="2"/>
                            </a:cxn>
                          </a:cxnLst>
                          <a:rect l="0" t="0" r="r" b="b"/>
                          <a:pathLst>
                            <a:path w="12" h="356">
                              <a:moveTo>
                                <a:pt x="2" y="2"/>
                              </a:moveTo>
                              <a:lnTo>
                                <a:pt x="2" y="0"/>
                              </a:lnTo>
                              <a:lnTo>
                                <a:pt x="0" y="0"/>
                              </a:lnTo>
                              <a:lnTo>
                                <a:pt x="8" y="356"/>
                              </a:lnTo>
                              <a:lnTo>
                                <a:pt x="12" y="356"/>
                              </a:lnTo>
                              <a:lnTo>
                                <a:pt x="2" y="2"/>
                              </a:lnTo>
                              <a:lnTo>
                                <a:pt x="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5" name="Freeform 2875"/>
                        <p:cNvSpPr>
                          <a:spLocks/>
                        </p:cNvSpPr>
                        <p:nvPr/>
                      </p:nvSpPr>
                      <p:spPr bwMode="auto">
                        <a:xfrm>
                          <a:off x="3202" y="1875"/>
                          <a:ext cx="2" cy="2"/>
                        </a:xfrm>
                        <a:custGeom>
                          <a:avLst/>
                          <a:gdLst/>
                          <a:ahLst/>
                          <a:cxnLst>
                            <a:cxn ang="0">
                              <a:pos x="0" y="0"/>
                            </a:cxn>
                            <a:cxn ang="0">
                              <a:pos x="0" y="2"/>
                            </a:cxn>
                            <a:cxn ang="0">
                              <a:pos x="2" y="2"/>
                            </a:cxn>
                            <a:cxn ang="0">
                              <a:pos x="0" y="0"/>
                            </a:cxn>
                            <a:cxn ang="0">
                              <a:pos x="0" y="0"/>
                            </a:cxn>
                          </a:cxnLst>
                          <a:rect l="0" t="0" r="r" b="b"/>
                          <a:pathLst>
                            <a:path w="2" h="2">
                              <a:moveTo>
                                <a:pt x="0" y="0"/>
                              </a:moveTo>
                              <a:lnTo>
                                <a:pt x="0" y="2"/>
                              </a:lnTo>
                              <a:lnTo>
                                <a:pt x="2" y="2"/>
                              </a:lnTo>
                              <a:lnTo>
                                <a:pt x="0"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6" name="Freeform 2876"/>
                        <p:cNvSpPr>
                          <a:spLocks/>
                        </p:cNvSpPr>
                        <p:nvPr/>
                      </p:nvSpPr>
                      <p:spPr bwMode="auto">
                        <a:xfrm>
                          <a:off x="3210" y="1865"/>
                          <a:ext cx="346" cy="12"/>
                        </a:xfrm>
                        <a:custGeom>
                          <a:avLst/>
                          <a:gdLst/>
                          <a:ahLst/>
                          <a:cxnLst>
                            <a:cxn ang="0">
                              <a:pos x="346" y="0"/>
                            </a:cxn>
                            <a:cxn ang="0">
                              <a:pos x="0" y="10"/>
                            </a:cxn>
                            <a:cxn ang="0">
                              <a:pos x="0" y="12"/>
                            </a:cxn>
                            <a:cxn ang="0">
                              <a:pos x="346" y="4"/>
                            </a:cxn>
                            <a:cxn ang="0">
                              <a:pos x="346" y="0"/>
                            </a:cxn>
                          </a:cxnLst>
                          <a:rect l="0" t="0" r="r" b="b"/>
                          <a:pathLst>
                            <a:path w="346" h="12">
                              <a:moveTo>
                                <a:pt x="346" y="0"/>
                              </a:moveTo>
                              <a:lnTo>
                                <a:pt x="0" y="10"/>
                              </a:lnTo>
                              <a:lnTo>
                                <a:pt x="0" y="12"/>
                              </a:lnTo>
                              <a:lnTo>
                                <a:pt x="346" y="4"/>
                              </a:lnTo>
                              <a:lnTo>
                                <a:pt x="34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7" name="Rectangle 2877"/>
                        <p:cNvSpPr>
                          <a:spLocks noChangeArrowheads="1"/>
                        </p:cNvSpPr>
                        <p:nvPr/>
                      </p:nvSpPr>
                      <p:spPr bwMode="auto">
                        <a:xfrm>
                          <a:off x="4022" y="3015"/>
                          <a:ext cx="2"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598" name="Freeform 2878"/>
                        <p:cNvSpPr>
                          <a:spLocks/>
                        </p:cNvSpPr>
                        <p:nvPr/>
                      </p:nvSpPr>
                      <p:spPr bwMode="auto">
                        <a:xfrm>
                          <a:off x="3970" y="2457"/>
                          <a:ext cx="54" cy="558"/>
                        </a:xfrm>
                        <a:custGeom>
                          <a:avLst/>
                          <a:gdLst/>
                          <a:ahLst/>
                          <a:cxnLst>
                            <a:cxn ang="0">
                              <a:pos x="0" y="0"/>
                            </a:cxn>
                            <a:cxn ang="0">
                              <a:pos x="52" y="558"/>
                            </a:cxn>
                            <a:cxn ang="0">
                              <a:pos x="54" y="558"/>
                            </a:cxn>
                            <a:cxn ang="0">
                              <a:pos x="2" y="0"/>
                            </a:cxn>
                            <a:cxn ang="0">
                              <a:pos x="0" y="0"/>
                            </a:cxn>
                          </a:cxnLst>
                          <a:rect l="0" t="0" r="r" b="b"/>
                          <a:pathLst>
                            <a:path w="54" h="558">
                              <a:moveTo>
                                <a:pt x="0" y="0"/>
                              </a:moveTo>
                              <a:lnTo>
                                <a:pt x="52" y="558"/>
                              </a:lnTo>
                              <a:lnTo>
                                <a:pt x="54" y="558"/>
                              </a:lnTo>
                              <a:lnTo>
                                <a:pt x="2"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99" name="Freeform 2879"/>
                        <p:cNvSpPr>
                          <a:spLocks/>
                        </p:cNvSpPr>
                        <p:nvPr/>
                      </p:nvSpPr>
                      <p:spPr bwMode="auto">
                        <a:xfrm>
                          <a:off x="4320" y="2145"/>
                          <a:ext cx="212" cy="248"/>
                        </a:xfrm>
                        <a:custGeom>
                          <a:avLst/>
                          <a:gdLst/>
                          <a:ahLst/>
                          <a:cxnLst>
                            <a:cxn ang="0">
                              <a:pos x="26" y="156"/>
                            </a:cxn>
                            <a:cxn ang="0">
                              <a:pos x="0" y="248"/>
                            </a:cxn>
                            <a:cxn ang="0">
                              <a:pos x="4" y="248"/>
                            </a:cxn>
                            <a:cxn ang="0">
                              <a:pos x="30" y="156"/>
                            </a:cxn>
                            <a:cxn ang="0">
                              <a:pos x="200" y="32"/>
                            </a:cxn>
                            <a:cxn ang="0">
                              <a:pos x="212" y="0"/>
                            </a:cxn>
                            <a:cxn ang="0">
                              <a:pos x="208" y="2"/>
                            </a:cxn>
                            <a:cxn ang="0">
                              <a:pos x="198" y="32"/>
                            </a:cxn>
                            <a:cxn ang="0">
                              <a:pos x="26" y="156"/>
                            </a:cxn>
                          </a:cxnLst>
                          <a:rect l="0" t="0" r="r" b="b"/>
                          <a:pathLst>
                            <a:path w="212" h="248">
                              <a:moveTo>
                                <a:pt x="26" y="156"/>
                              </a:moveTo>
                              <a:lnTo>
                                <a:pt x="0" y="248"/>
                              </a:lnTo>
                              <a:lnTo>
                                <a:pt x="4" y="248"/>
                              </a:lnTo>
                              <a:lnTo>
                                <a:pt x="30" y="156"/>
                              </a:lnTo>
                              <a:lnTo>
                                <a:pt x="200" y="32"/>
                              </a:lnTo>
                              <a:lnTo>
                                <a:pt x="212" y="0"/>
                              </a:lnTo>
                              <a:lnTo>
                                <a:pt x="208" y="2"/>
                              </a:lnTo>
                              <a:lnTo>
                                <a:pt x="198" y="32"/>
                              </a:lnTo>
                              <a:lnTo>
                                <a:pt x="26" y="15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0" name="Freeform 2880"/>
                        <p:cNvSpPr>
                          <a:spLocks/>
                        </p:cNvSpPr>
                        <p:nvPr/>
                      </p:nvSpPr>
                      <p:spPr bwMode="auto">
                        <a:xfrm>
                          <a:off x="4476" y="2001"/>
                          <a:ext cx="2" cy="2"/>
                        </a:xfrm>
                        <a:custGeom>
                          <a:avLst/>
                          <a:gdLst/>
                          <a:ahLst/>
                          <a:cxnLst>
                            <a:cxn ang="0">
                              <a:pos x="0" y="0"/>
                            </a:cxn>
                            <a:cxn ang="0">
                              <a:pos x="0" y="0"/>
                            </a:cxn>
                            <a:cxn ang="0">
                              <a:pos x="2" y="2"/>
                            </a:cxn>
                            <a:cxn ang="0">
                              <a:pos x="0" y="0"/>
                            </a:cxn>
                          </a:cxnLst>
                          <a:rect l="0" t="0" r="r" b="b"/>
                          <a:pathLst>
                            <a:path w="2" h="2">
                              <a:moveTo>
                                <a:pt x="0" y="0"/>
                              </a:moveTo>
                              <a:lnTo>
                                <a:pt x="0" y="0"/>
                              </a:lnTo>
                              <a:lnTo>
                                <a:pt x="2" y="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1" name="Freeform 2881"/>
                        <p:cNvSpPr>
                          <a:spLocks/>
                        </p:cNvSpPr>
                        <p:nvPr/>
                      </p:nvSpPr>
                      <p:spPr bwMode="auto">
                        <a:xfrm>
                          <a:off x="4360" y="2003"/>
                          <a:ext cx="118" cy="172"/>
                        </a:xfrm>
                        <a:custGeom>
                          <a:avLst/>
                          <a:gdLst/>
                          <a:ahLst/>
                          <a:cxnLst>
                            <a:cxn ang="0">
                              <a:pos x="64" y="98"/>
                            </a:cxn>
                            <a:cxn ang="0">
                              <a:pos x="0" y="172"/>
                            </a:cxn>
                            <a:cxn ang="0">
                              <a:pos x="6" y="170"/>
                            </a:cxn>
                            <a:cxn ang="0">
                              <a:pos x="6" y="170"/>
                            </a:cxn>
                            <a:cxn ang="0">
                              <a:pos x="66" y="98"/>
                            </a:cxn>
                            <a:cxn ang="0">
                              <a:pos x="118" y="2"/>
                            </a:cxn>
                            <a:cxn ang="0">
                              <a:pos x="114" y="0"/>
                            </a:cxn>
                            <a:cxn ang="0">
                              <a:pos x="64" y="98"/>
                            </a:cxn>
                          </a:cxnLst>
                          <a:rect l="0" t="0" r="r" b="b"/>
                          <a:pathLst>
                            <a:path w="118" h="172">
                              <a:moveTo>
                                <a:pt x="64" y="98"/>
                              </a:moveTo>
                              <a:lnTo>
                                <a:pt x="0" y="172"/>
                              </a:lnTo>
                              <a:lnTo>
                                <a:pt x="6" y="170"/>
                              </a:lnTo>
                              <a:lnTo>
                                <a:pt x="6" y="170"/>
                              </a:lnTo>
                              <a:lnTo>
                                <a:pt x="66" y="98"/>
                              </a:lnTo>
                              <a:lnTo>
                                <a:pt x="118" y="2"/>
                              </a:lnTo>
                              <a:lnTo>
                                <a:pt x="114" y="0"/>
                              </a:lnTo>
                              <a:lnTo>
                                <a:pt x="64" y="9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2" name="Freeform 2882"/>
                        <p:cNvSpPr>
                          <a:spLocks/>
                        </p:cNvSpPr>
                        <p:nvPr/>
                      </p:nvSpPr>
                      <p:spPr bwMode="auto">
                        <a:xfrm>
                          <a:off x="5072" y="1655"/>
                          <a:ext cx="2" cy="6"/>
                        </a:xfrm>
                        <a:custGeom>
                          <a:avLst/>
                          <a:gdLst/>
                          <a:ahLst/>
                          <a:cxnLst>
                            <a:cxn ang="0">
                              <a:pos x="2" y="6"/>
                            </a:cxn>
                            <a:cxn ang="0">
                              <a:pos x="2" y="2"/>
                            </a:cxn>
                            <a:cxn ang="0">
                              <a:pos x="0" y="0"/>
                            </a:cxn>
                            <a:cxn ang="0">
                              <a:pos x="0" y="6"/>
                            </a:cxn>
                            <a:cxn ang="0">
                              <a:pos x="2" y="6"/>
                            </a:cxn>
                          </a:cxnLst>
                          <a:rect l="0" t="0" r="r" b="b"/>
                          <a:pathLst>
                            <a:path w="2" h="6">
                              <a:moveTo>
                                <a:pt x="2" y="6"/>
                              </a:moveTo>
                              <a:lnTo>
                                <a:pt x="2" y="2"/>
                              </a:lnTo>
                              <a:lnTo>
                                <a:pt x="0" y="0"/>
                              </a:lnTo>
                              <a:lnTo>
                                <a:pt x="0" y="6"/>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3" name="Freeform 2883"/>
                        <p:cNvSpPr>
                          <a:spLocks/>
                        </p:cNvSpPr>
                        <p:nvPr/>
                      </p:nvSpPr>
                      <p:spPr bwMode="auto">
                        <a:xfrm>
                          <a:off x="4976" y="1581"/>
                          <a:ext cx="96" cy="80"/>
                        </a:xfrm>
                        <a:custGeom>
                          <a:avLst/>
                          <a:gdLst/>
                          <a:ahLst/>
                          <a:cxnLst>
                            <a:cxn ang="0">
                              <a:pos x="0" y="2"/>
                            </a:cxn>
                            <a:cxn ang="0">
                              <a:pos x="96" y="80"/>
                            </a:cxn>
                            <a:cxn ang="0">
                              <a:pos x="96" y="74"/>
                            </a:cxn>
                            <a:cxn ang="0">
                              <a:pos x="2" y="0"/>
                            </a:cxn>
                            <a:cxn ang="0">
                              <a:pos x="0" y="2"/>
                            </a:cxn>
                          </a:cxnLst>
                          <a:rect l="0" t="0" r="r" b="b"/>
                          <a:pathLst>
                            <a:path w="96" h="80">
                              <a:moveTo>
                                <a:pt x="0" y="2"/>
                              </a:moveTo>
                              <a:lnTo>
                                <a:pt x="96" y="80"/>
                              </a:lnTo>
                              <a:lnTo>
                                <a:pt x="96" y="74"/>
                              </a:lnTo>
                              <a:lnTo>
                                <a:pt x="2"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4" name="Freeform 2884"/>
                        <p:cNvSpPr>
                          <a:spLocks/>
                        </p:cNvSpPr>
                        <p:nvPr/>
                      </p:nvSpPr>
                      <p:spPr bwMode="auto">
                        <a:xfrm>
                          <a:off x="5104" y="1425"/>
                          <a:ext cx="2" cy="2"/>
                        </a:xfrm>
                        <a:custGeom>
                          <a:avLst/>
                          <a:gdLst/>
                          <a:ahLst/>
                          <a:cxnLst>
                            <a:cxn ang="0">
                              <a:pos x="0" y="2"/>
                            </a:cxn>
                            <a:cxn ang="0">
                              <a:pos x="2" y="2"/>
                            </a:cxn>
                            <a:cxn ang="0">
                              <a:pos x="2" y="0"/>
                            </a:cxn>
                            <a:cxn ang="0">
                              <a:pos x="0" y="2"/>
                            </a:cxn>
                            <a:cxn ang="0">
                              <a:pos x="0" y="2"/>
                            </a:cxn>
                          </a:cxnLst>
                          <a:rect l="0" t="0" r="r" b="b"/>
                          <a:pathLst>
                            <a:path w="2" h="2">
                              <a:moveTo>
                                <a:pt x="0" y="2"/>
                              </a:moveTo>
                              <a:lnTo>
                                <a:pt x="2" y="2"/>
                              </a:lnTo>
                              <a:lnTo>
                                <a:pt x="2" y="0"/>
                              </a:lnTo>
                              <a:lnTo>
                                <a:pt x="0" y="2"/>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5" name="Freeform 2885"/>
                        <p:cNvSpPr>
                          <a:spLocks/>
                        </p:cNvSpPr>
                        <p:nvPr/>
                      </p:nvSpPr>
                      <p:spPr bwMode="auto">
                        <a:xfrm>
                          <a:off x="5216" y="1347"/>
                          <a:ext cx="6" cy="2"/>
                        </a:xfrm>
                        <a:custGeom>
                          <a:avLst/>
                          <a:gdLst/>
                          <a:ahLst/>
                          <a:cxnLst>
                            <a:cxn ang="0">
                              <a:pos x="4" y="0"/>
                            </a:cxn>
                            <a:cxn ang="0">
                              <a:pos x="2" y="0"/>
                            </a:cxn>
                            <a:cxn ang="0">
                              <a:pos x="0" y="2"/>
                            </a:cxn>
                            <a:cxn ang="0">
                              <a:pos x="6" y="2"/>
                            </a:cxn>
                            <a:cxn ang="0">
                              <a:pos x="6" y="0"/>
                            </a:cxn>
                            <a:cxn ang="0">
                              <a:pos x="4" y="0"/>
                            </a:cxn>
                            <a:cxn ang="0">
                              <a:pos x="4" y="0"/>
                            </a:cxn>
                            <a:cxn ang="0">
                              <a:pos x="4" y="0"/>
                            </a:cxn>
                          </a:cxnLst>
                          <a:rect l="0" t="0" r="r" b="b"/>
                          <a:pathLst>
                            <a:path w="6" h="2">
                              <a:moveTo>
                                <a:pt x="4" y="0"/>
                              </a:moveTo>
                              <a:lnTo>
                                <a:pt x="2" y="0"/>
                              </a:lnTo>
                              <a:lnTo>
                                <a:pt x="0" y="2"/>
                              </a:lnTo>
                              <a:lnTo>
                                <a:pt x="6" y="2"/>
                              </a:lnTo>
                              <a:lnTo>
                                <a:pt x="6" y="0"/>
                              </a:lnTo>
                              <a:lnTo>
                                <a:pt x="4" y="0"/>
                              </a:lnTo>
                              <a:lnTo>
                                <a:pt x="4" y="0"/>
                              </a:lnTo>
                              <a:lnTo>
                                <a:pt x="4"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6" name="Freeform 2886"/>
                        <p:cNvSpPr>
                          <a:spLocks/>
                        </p:cNvSpPr>
                        <p:nvPr/>
                      </p:nvSpPr>
                      <p:spPr bwMode="auto">
                        <a:xfrm>
                          <a:off x="4982" y="1347"/>
                          <a:ext cx="236" cy="80"/>
                        </a:xfrm>
                        <a:custGeom>
                          <a:avLst/>
                          <a:gdLst/>
                          <a:ahLst/>
                          <a:cxnLst>
                            <a:cxn ang="0">
                              <a:pos x="222" y="0"/>
                            </a:cxn>
                            <a:cxn ang="0">
                              <a:pos x="136" y="40"/>
                            </a:cxn>
                            <a:cxn ang="0">
                              <a:pos x="124" y="70"/>
                            </a:cxn>
                            <a:cxn ang="0">
                              <a:pos x="0" y="42"/>
                            </a:cxn>
                            <a:cxn ang="0">
                              <a:pos x="0" y="44"/>
                            </a:cxn>
                            <a:cxn ang="0">
                              <a:pos x="124" y="72"/>
                            </a:cxn>
                            <a:cxn ang="0">
                              <a:pos x="122" y="80"/>
                            </a:cxn>
                            <a:cxn ang="0">
                              <a:pos x="124" y="78"/>
                            </a:cxn>
                            <a:cxn ang="0">
                              <a:pos x="138" y="40"/>
                            </a:cxn>
                            <a:cxn ang="0">
                              <a:pos x="222" y="2"/>
                            </a:cxn>
                            <a:cxn ang="0">
                              <a:pos x="234" y="2"/>
                            </a:cxn>
                            <a:cxn ang="0">
                              <a:pos x="236" y="0"/>
                            </a:cxn>
                            <a:cxn ang="0">
                              <a:pos x="222" y="0"/>
                            </a:cxn>
                          </a:cxnLst>
                          <a:rect l="0" t="0" r="r" b="b"/>
                          <a:pathLst>
                            <a:path w="236" h="80">
                              <a:moveTo>
                                <a:pt x="222" y="0"/>
                              </a:moveTo>
                              <a:lnTo>
                                <a:pt x="136" y="40"/>
                              </a:lnTo>
                              <a:lnTo>
                                <a:pt x="124" y="70"/>
                              </a:lnTo>
                              <a:lnTo>
                                <a:pt x="0" y="42"/>
                              </a:lnTo>
                              <a:lnTo>
                                <a:pt x="0" y="44"/>
                              </a:lnTo>
                              <a:lnTo>
                                <a:pt x="124" y="72"/>
                              </a:lnTo>
                              <a:lnTo>
                                <a:pt x="122" y="80"/>
                              </a:lnTo>
                              <a:lnTo>
                                <a:pt x="124" y="78"/>
                              </a:lnTo>
                              <a:lnTo>
                                <a:pt x="138" y="40"/>
                              </a:lnTo>
                              <a:lnTo>
                                <a:pt x="222" y="2"/>
                              </a:lnTo>
                              <a:lnTo>
                                <a:pt x="234" y="2"/>
                              </a:lnTo>
                              <a:lnTo>
                                <a:pt x="236" y="0"/>
                              </a:lnTo>
                              <a:lnTo>
                                <a:pt x="22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7" name="Rectangle 2887"/>
                        <p:cNvSpPr>
                          <a:spLocks noChangeArrowheads="1"/>
                        </p:cNvSpPr>
                        <p:nvPr/>
                      </p:nvSpPr>
                      <p:spPr bwMode="auto">
                        <a:xfrm>
                          <a:off x="882" y="917"/>
                          <a:ext cx="6" cy="6"/>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08" name="Freeform 2888"/>
                        <p:cNvSpPr>
                          <a:spLocks/>
                        </p:cNvSpPr>
                        <p:nvPr/>
                      </p:nvSpPr>
                      <p:spPr bwMode="auto">
                        <a:xfrm>
                          <a:off x="888" y="711"/>
                          <a:ext cx="1590" cy="974"/>
                        </a:xfrm>
                        <a:custGeom>
                          <a:avLst/>
                          <a:gdLst/>
                          <a:ahLst/>
                          <a:cxnLst>
                            <a:cxn ang="0">
                              <a:pos x="1590" y="166"/>
                            </a:cxn>
                            <a:cxn ang="0">
                              <a:pos x="1580" y="616"/>
                            </a:cxn>
                            <a:cxn ang="0">
                              <a:pos x="978" y="650"/>
                            </a:cxn>
                            <a:cxn ang="0">
                              <a:pos x="908" y="626"/>
                            </a:cxn>
                            <a:cxn ang="0">
                              <a:pos x="754" y="534"/>
                            </a:cxn>
                            <a:cxn ang="0">
                              <a:pos x="714" y="476"/>
                            </a:cxn>
                            <a:cxn ang="0">
                              <a:pos x="710" y="326"/>
                            </a:cxn>
                            <a:cxn ang="0">
                              <a:pos x="668" y="24"/>
                            </a:cxn>
                            <a:cxn ang="0">
                              <a:pos x="636" y="166"/>
                            </a:cxn>
                            <a:cxn ang="0">
                              <a:pos x="736" y="346"/>
                            </a:cxn>
                            <a:cxn ang="0">
                              <a:pos x="756" y="472"/>
                            </a:cxn>
                            <a:cxn ang="0">
                              <a:pos x="818" y="642"/>
                            </a:cxn>
                            <a:cxn ang="0">
                              <a:pos x="948" y="618"/>
                            </a:cxn>
                            <a:cxn ang="0">
                              <a:pos x="948" y="964"/>
                            </a:cxn>
                            <a:cxn ang="0">
                              <a:pos x="502" y="598"/>
                            </a:cxn>
                            <a:cxn ang="0">
                              <a:pos x="560" y="436"/>
                            </a:cxn>
                            <a:cxn ang="0">
                              <a:pos x="592" y="2"/>
                            </a:cxn>
                            <a:cxn ang="0">
                              <a:pos x="524" y="342"/>
                            </a:cxn>
                            <a:cxn ang="0">
                              <a:pos x="400" y="334"/>
                            </a:cxn>
                            <a:cxn ang="0">
                              <a:pos x="110" y="318"/>
                            </a:cxn>
                            <a:cxn ang="0">
                              <a:pos x="0" y="206"/>
                            </a:cxn>
                            <a:cxn ang="0">
                              <a:pos x="96" y="238"/>
                            </a:cxn>
                            <a:cxn ang="0">
                              <a:pos x="284" y="356"/>
                            </a:cxn>
                            <a:cxn ang="0">
                              <a:pos x="534" y="378"/>
                            </a:cxn>
                            <a:cxn ang="0">
                              <a:pos x="486" y="572"/>
                            </a:cxn>
                            <a:cxn ang="0">
                              <a:pos x="444" y="862"/>
                            </a:cxn>
                            <a:cxn ang="0">
                              <a:pos x="446" y="866"/>
                            </a:cxn>
                            <a:cxn ang="0">
                              <a:pos x="442" y="870"/>
                            </a:cxn>
                            <a:cxn ang="0">
                              <a:pos x="682" y="914"/>
                            </a:cxn>
                            <a:cxn ang="0">
                              <a:pos x="688" y="920"/>
                            </a:cxn>
                            <a:cxn ang="0">
                              <a:pos x="948" y="970"/>
                            </a:cxn>
                            <a:cxn ang="0">
                              <a:pos x="992" y="584"/>
                            </a:cxn>
                            <a:cxn ang="0">
                              <a:pos x="1584" y="624"/>
                            </a:cxn>
                            <a:cxn ang="0">
                              <a:pos x="1586" y="524"/>
                            </a:cxn>
                            <a:cxn ang="0">
                              <a:pos x="1584" y="520"/>
                            </a:cxn>
                          </a:cxnLst>
                          <a:rect l="0" t="0" r="r" b="b"/>
                          <a:pathLst>
                            <a:path w="1590" h="974">
                              <a:moveTo>
                                <a:pt x="1586" y="520"/>
                              </a:moveTo>
                              <a:lnTo>
                                <a:pt x="1590" y="166"/>
                              </a:lnTo>
                              <a:lnTo>
                                <a:pt x="1584" y="164"/>
                              </a:lnTo>
                              <a:lnTo>
                                <a:pt x="1580" y="616"/>
                              </a:lnTo>
                              <a:lnTo>
                                <a:pt x="986" y="578"/>
                              </a:lnTo>
                              <a:lnTo>
                                <a:pt x="978" y="650"/>
                              </a:lnTo>
                              <a:lnTo>
                                <a:pt x="952" y="614"/>
                              </a:lnTo>
                              <a:lnTo>
                                <a:pt x="908" y="626"/>
                              </a:lnTo>
                              <a:lnTo>
                                <a:pt x="824" y="638"/>
                              </a:lnTo>
                              <a:lnTo>
                                <a:pt x="754" y="534"/>
                              </a:lnTo>
                              <a:lnTo>
                                <a:pt x="762" y="464"/>
                              </a:lnTo>
                              <a:lnTo>
                                <a:pt x="714" y="476"/>
                              </a:lnTo>
                              <a:lnTo>
                                <a:pt x="744" y="346"/>
                              </a:lnTo>
                              <a:lnTo>
                                <a:pt x="710" y="326"/>
                              </a:lnTo>
                              <a:lnTo>
                                <a:pt x="644" y="168"/>
                              </a:lnTo>
                              <a:lnTo>
                                <a:pt x="668" y="24"/>
                              </a:lnTo>
                              <a:lnTo>
                                <a:pt x="662" y="22"/>
                              </a:lnTo>
                              <a:lnTo>
                                <a:pt x="636" y="166"/>
                              </a:lnTo>
                              <a:lnTo>
                                <a:pt x="708" y="332"/>
                              </a:lnTo>
                              <a:lnTo>
                                <a:pt x="736" y="346"/>
                              </a:lnTo>
                              <a:lnTo>
                                <a:pt x="706" y="484"/>
                              </a:lnTo>
                              <a:lnTo>
                                <a:pt x="756" y="472"/>
                              </a:lnTo>
                              <a:lnTo>
                                <a:pt x="746" y="534"/>
                              </a:lnTo>
                              <a:lnTo>
                                <a:pt x="818" y="642"/>
                              </a:lnTo>
                              <a:lnTo>
                                <a:pt x="910" y="632"/>
                              </a:lnTo>
                              <a:lnTo>
                                <a:pt x="948" y="618"/>
                              </a:lnTo>
                              <a:lnTo>
                                <a:pt x="976" y="656"/>
                              </a:lnTo>
                              <a:lnTo>
                                <a:pt x="948" y="964"/>
                              </a:lnTo>
                              <a:lnTo>
                                <a:pt x="452" y="864"/>
                              </a:lnTo>
                              <a:lnTo>
                                <a:pt x="502" y="598"/>
                              </a:lnTo>
                              <a:lnTo>
                                <a:pt x="492" y="572"/>
                              </a:lnTo>
                              <a:lnTo>
                                <a:pt x="560" y="436"/>
                              </a:lnTo>
                              <a:lnTo>
                                <a:pt x="530" y="342"/>
                              </a:lnTo>
                              <a:lnTo>
                                <a:pt x="592" y="2"/>
                              </a:lnTo>
                              <a:lnTo>
                                <a:pt x="584" y="0"/>
                              </a:lnTo>
                              <a:lnTo>
                                <a:pt x="524" y="342"/>
                              </a:lnTo>
                              <a:lnTo>
                                <a:pt x="532" y="368"/>
                              </a:lnTo>
                              <a:lnTo>
                                <a:pt x="400" y="334"/>
                              </a:lnTo>
                              <a:lnTo>
                                <a:pt x="284" y="350"/>
                              </a:lnTo>
                              <a:lnTo>
                                <a:pt x="110" y="318"/>
                              </a:lnTo>
                              <a:lnTo>
                                <a:pt x="100" y="234"/>
                              </a:lnTo>
                              <a:lnTo>
                                <a:pt x="0" y="206"/>
                              </a:lnTo>
                              <a:lnTo>
                                <a:pt x="0" y="212"/>
                              </a:lnTo>
                              <a:lnTo>
                                <a:pt x="96" y="238"/>
                              </a:lnTo>
                              <a:lnTo>
                                <a:pt x="104" y="324"/>
                              </a:lnTo>
                              <a:lnTo>
                                <a:pt x="284" y="356"/>
                              </a:lnTo>
                              <a:lnTo>
                                <a:pt x="400" y="340"/>
                              </a:lnTo>
                              <a:lnTo>
                                <a:pt x="534" y="378"/>
                              </a:lnTo>
                              <a:lnTo>
                                <a:pt x="554" y="436"/>
                              </a:lnTo>
                              <a:lnTo>
                                <a:pt x="486" y="572"/>
                              </a:lnTo>
                              <a:lnTo>
                                <a:pt x="494" y="598"/>
                              </a:lnTo>
                              <a:lnTo>
                                <a:pt x="444" y="862"/>
                              </a:lnTo>
                              <a:lnTo>
                                <a:pt x="446" y="862"/>
                              </a:lnTo>
                              <a:lnTo>
                                <a:pt x="446" y="866"/>
                              </a:lnTo>
                              <a:lnTo>
                                <a:pt x="442" y="866"/>
                              </a:lnTo>
                              <a:lnTo>
                                <a:pt x="442" y="870"/>
                              </a:lnTo>
                              <a:lnTo>
                                <a:pt x="680" y="918"/>
                              </a:lnTo>
                              <a:lnTo>
                                <a:pt x="682" y="914"/>
                              </a:lnTo>
                              <a:lnTo>
                                <a:pt x="688" y="914"/>
                              </a:lnTo>
                              <a:lnTo>
                                <a:pt x="688" y="920"/>
                              </a:lnTo>
                              <a:lnTo>
                                <a:pt x="948" y="974"/>
                              </a:lnTo>
                              <a:lnTo>
                                <a:pt x="948" y="970"/>
                              </a:lnTo>
                              <a:lnTo>
                                <a:pt x="954" y="972"/>
                              </a:lnTo>
                              <a:lnTo>
                                <a:pt x="992" y="584"/>
                              </a:lnTo>
                              <a:lnTo>
                                <a:pt x="1584" y="624"/>
                              </a:lnTo>
                              <a:lnTo>
                                <a:pt x="1584" y="624"/>
                              </a:lnTo>
                              <a:lnTo>
                                <a:pt x="1586" y="624"/>
                              </a:lnTo>
                              <a:lnTo>
                                <a:pt x="1586" y="524"/>
                              </a:lnTo>
                              <a:lnTo>
                                <a:pt x="1584" y="524"/>
                              </a:lnTo>
                              <a:lnTo>
                                <a:pt x="1584" y="520"/>
                              </a:lnTo>
                              <a:lnTo>
                                <a:pt x="1586" y="5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09" name="Rectangle 2889"/>
                        <p:cNvSpPr>
                          <a:spLocks noChangeArrowheads="1"/>
                        </p:cNvSpPr>
                        <p:nvPr/>
                      </p:nvSpPr>
                      <p:spPr bwMode="auto">
                        <a:xfrm>
                          <a:off x="766" y="1433"/>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10" name="Freeform 2890"/>
                        <p:cNvSpPr>
                          <a:spLocks/>
                        </p:cNvSpPr>
                        <p:nvPr/>
                      </p:nvSpPr>
                      <p:spPr bwMode="auto">
                        <a:xfrm>
                          <a:off x="1370" y="2791"/>
                          <a:ext cx="2" cy="1"/>
                        </a:xfrm>
                        <a:custGeom>
                          <a:avLst/>
                          <a:gdLst/>
                          <a:ahLst/>
                          <a:cxnLst>
                            <a:cxn ang="0">
                              <a:pos x="2" y="0"/>
                            </a:cxn>
                            <a:cxn ang="0">
                              <a:pos x="2" y="0"/>
                            </a:cxn>
                            <a:cxn ang="0">
                              <a:pos x="0" y="0"/>
                            </a:cxn>
                            <a:cxn ang="0">
                              <a:pos x="2" y="0"/>
                            </a:cxn>
                          </a:cxnLst>
                          <a:rect l="0" t="0" r="r" b="b"/>
                          <a:pathLst>
                            <a:path w="2">
                              <a:moveTo>
                                <a:pt x="2" y="0"/>
                              </a:moveTo>
                              <a:lnTo>
                                <a:pt x="2" y="0"/>
                              </a:lnTo>
                              <a:lnTo>
                                <a:pt x="0" y="0"/>
                              </a:lnTo>
                              <a:lnTo>
                                <a:pt x="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1" name="Freeform 2891"/>
                        <p:cNvSpPr>
                          <a:spLocks/>
                        </p:cNvSpPr>
                        <p:nvPr/>
                      </p:nvSpPr>
                      <p:spPr bwMode="auto">
                        <a:xfrm>
                          <a:off x="1496" y="1629"/>
                          <a:ext cx="80" cy="590"/>
                        </a:xfrm>
                        <a:custGeom>
                          <a:avLst/>
                          <a:gdLst/>
                          <a:ahLst/>
                          <a:cxnLst>
                            <a:cxn ang="0">
                              <a:pos x="72" y="0"/>
                            </a:cxn>
                            <a:cxn ang="0">
                              <a:pos x="0" y="590"/>
                            </a:cxn>
                            <a:cxn ang="0">
                              <a:pos x="4" y="590"/>
                            </a:cxn>
                            <a:cxn ang="0">
                              <a:pos x="80" y="2"/>
                            </a:cxn>
                            <a:cxn ang="0">
                              <a:pos x="72" y="0"/>
                            </a:cxn>
                          </a:cxnLst>
                          <a:rect l="0" t="0" r="r" b="b"/>
                          <a:pathLst>
                            <a:path w="80" h="590">
                              <a:moveTo>
                                <a:pt x="72" y="0"/>
                              </a:moveTo>
                              <a:lnTo>
                                <a:pt x="0" y="590"/>
                              </a:lnTo>
                              <a:lnTo>
                                <a:pt x="4" y="590"/>
                              </a:lnTo>
                              <a:lnTo>
                                <a:pt x="80" y="2"/>
                              </a:lnTo>
                              <a:lnTo>
                                <a:pt x="7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2" name="Freeform 2892"/>
                        <p:cNvSpPr>
                          <a:spLocks/>
                        </p:cNvSpPr>
                        <p:nvPr/>
                      </p:nvSpPr>
                      <p:spPr bwMode="auto">
                        <a:xfrm>
                          <a:off x="766" y="1433"/>
                          <a:ext cx="734" cy="1358"/>
                        </a:xfrm>
                        <a:custGeom>
                          <a:avLst/>
                          <a:gdLst/>
                          <a:ahLst/>
                          <a:cxnLst>
                            <a:cxn ang="0">
                              <a:pos x="618" y="1262"/>
                            </a:cxn>
                            <a:cxn ang="0">
                              <a:pos x="668" y="1154"/>
                            </a:cxn>
                            <a:cxn ang="0">
                              <a:pos x="680" y="1140"/>
                            </a:cxn>
                            <a:cxn ang="0">
                              <a:pos x="648" y="1044"/>
                            </a:cxn>
                            <a:cxn ang="0">
                              <a:pos x="678" y="896"/>
                            </a:cxn>
                            <a:cxn ang="0">
                              <a:pos x="718" y="910"/>
                            </a:cxn>
                            <a:cxn ang="0">
                              <a:pos x="734" y="790"/>
                            </a:cxn>
                            <a:cxn ang="0">
                              <a:pos x="730" y="788"/>
                            </a:cxn>
                            <a:cxn ang="0">
                              <a:pos x="730" y="786"/>
                            </a:cxn>
                            <a:cxn ang="0">
                              <a:pos x="716" y="904"/>
                            </a:cxn>
                            <a:cxn ang="0">
                              <a:pos x="676" y="892"/>
                            </a:cxn>
                            <a:cxn ang="0">
                              <a:pos x="646" y="1040"/>
                            </a:cxn>
                            <a:cxn ang="0">
                              <a:pos x="262" y="482"/>
                            </a:cxn>
                            <a:cxn ang="0">
                              <a:pos x="272" y="454"/>
                            </a:cxn>
                            <a:cxn ang="0">
                              <a:pos x="262" y="426"/>
                            </a:cxn>
                            <a:cxn ang="0">
                              <a:pos x="338" y="98"/>
                            </a:cxn>
                            <a:cxn ang="0">
                              <a:pos x="564" y="144"/>
                            </a:cxn>
                            <a:cxn ang="0">
                              <a:pos x="566" y="140"/>
                            </a:cxn>
                            <a:cxn ang="0">
                              <a:pos x="338" y="92"/>
                            </a:cxn>
                            <a:cxn ang="0">
                              <a:pos x="0" y="0"/>
                            </a:cxn>
                            <a:cxn ang="0">
                              <a:pos x="0" y="0"/>
                            </a:cxn>
                            <a:cxn ang="0">
                              <a:pos x="2" y="8"/>
                            </a:cxn>
                            <a:cxn ang="0">
                              <a:pos x="334" y="98"/>
                            </a:cxn>
                            <a:cxn ang="0">
                              <a:pos x="256" y="426"/>
                            </a:cxn>
                            <a:cxn ang="0">
                              <a:pos x="266" y="454"/>
                            </a:cxn>
                            <a:cxn ang="0">
                              <a:pos x="256" y="482"/>
                            </a:cxn>
                            <a:cxn ang="0">
                              <a:pos x="644" y="1044"/>
                            </a:cxn>
                            <a:cxn ang="0">
                              <a:pos x="674" y="1140"/>
                            </a:cxn>
                            <a:cxn ang="0">
                              <a:pos x="664" y="1150"/>
                            </a:cxn>
                            <a:cxn ang="0">
                              <a:pos x="614" y="1260"/>
                            </a:cxn>
                            <a:cxn ang="0">
                              <a:pos x="626" y="1314"/>
                            </a:cxn>
                            <a:cxn ang="0">
                              <a:pos x="600" y="1354"/>
                            </a:cxn>
                            <a:cxn ang="0">
                              <a:pos x="604" y="1358"/>
                            </a:cxn>
                            <a:cxn ang="0">
                              <a:pos x="606" y="1358"/>
                            </a:cxn>
                            <a:cxn ang="0">
                              <a:pos x="630" y="1316"/>
                            </a:cxn>
                            <a:cxn ang="0">
                              <a:pos x="618" y="1262"/>
                            </a:cxn>
                          </a:cxnLst>
                          <a:rect l="0" t="0" r="r" b="b"/>
                          <a:pathLst>
                            <a:path w="734" h="1358">
                              <a:moveTo>
                                <a:pt x="618" y="1262"/>
                              </a:moveTo>
                              <a:lnTo>
                                <a:pt x="668" y="1154"/>
                              </a:lnTo>
                              <a:lnTo>
                                <a:pt x="680" y="1140"/>
                              </a:lnTo>
                              <a:lnTo>
                                <a:pt x="648" y="1044"/>
                              </a:lnTo>
                              <a:lnTo>
                                <a:pt x="678" y="896"/>
                              </a:lnTo>
                              <a:lnTo>
                                <a:pt x="718" y="910"/>
                              </a:lnTo>
                              <a:lnTo>
                                <a:pt x="734" y="790"/>
                              </a:lnTo>
                              <a:lnTo>
                                <a:pt x="730" y="788"/>
                              </a:lnTo>
                              <a:lnTo>
                                <a:pt x="730" y="786"/>
                              </a:lnTo>
                              <a:lnTo>
                                <a:pt x="716" y="904"/>
                              </a:lnTo>
                              <a:lnTo>
                                <a:pt x="676" y="892"/>
                              </a:lnTo>
                              <a:lnTo>
                                <a:pt x="646" y="1040"/>
                              </a:lnTo>
                              <a:lnTo>
                                <a:pt x="262" y="482"/>
                              </a:lnTo>
                              <a:lnTo>
                                <a:pt x="272" y="454"/>
                              </a:lnTo>
                              <a:lnTo>
                                <a:pt x="262" y="426"/>
                              </a:lnTo>
                              <a:lnTo>
                                <a:pt x="338" y="98"/>
                              </a:lnTo>
                              <a:lnTo>
                                <a:pt x="564" y="144"/>
                              </a:lnTo>
                              <a:lnTo>
                                <a:pt x="566" y="140"/>
                              </a:lnTo>
                              <a:lnTo>
                                <a:pt x="338" y="92"/>
                              </a:lnTo>
                              <a:lnTo>
                                <a:pt x="0" y="0"/>
                              </a:lnTo>
                              <a:lnTo>
                                <a:pt x="0" y="0"/>
                              </a:lnTo>
                              <a:lnTo>
                                <a:pt x="2" y="8"/>
                              </a:lnTo>
                              <a:lnTo>
                                <a:pt x="334" y="98"/>
                              </a:lnTo>
                              <a:lnTo>
                                <a:pt x="256" y="426"/>
                              </a:lnTo>
                              <a:lnTo>
                                <a:pt x="266" y="454"/>
                              </a:lnTo>
                              <a:lnTo>
                                <a:pt x="256" y="482"/>
                              </a:lnTo>
                              <a:lnTo>
                                <a:pt x="644" y="1044"/>
                              </a:lnTo>
                              <a:lnTo>
                                <a:pt x="674" y="1140"/>
                              </a:lnTo>
                              <a:lnTo>
                                <a:pt x="664" y="1150"/>
                              </a:lnTo>
                              <a:lnTo>
                                <a:pt x="614" y="1260"/>
                              </a:lnTo>
                              <a:lnTo>
                                <a:pt x="626" y="1314"/>
                              </a:lnTo>
                              <a:lnTo>
                                <a:pt x="600" y="1354"/>
                              </a:lnTo>
                              <a:lnTo>
                                <a:pt x="604" y="1358"/>
                              </a:lnTo>
                              <a:lnTo>
                                <a:pt x="606" y="1358"/>
                              </a:lnTo>
                              <a:lnTo>
                                <a:pt x="630" y="1316"/>
                              </a:lnTo>
                              <a:lnTo>
                                <a:pt x="618" y="126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3" name="Freeform 2893"/>
                        <p:cNvSpPr>
                          <a:spLocks/>
                        </p:cNvSpPr>
                        <p:nvPr/>
                      </p:nvSpPr>
                      <p:spPr bwMode="auto">
                        <a:xfrm>
                          <a:off x="1330" y="1573"/>
                          <a:ext cx="4" cy="4"/>
                        </a:xfrm>
                        <a:custGeom>
                          <a:avLst/>
                          <a:gdLst/>
                          <a:ahLst/>
                          <a:cxnLst>
                            <a:cxn ang="0">
                              <a:pos x="4" y="0"/>
                            </a:cxn>
                            <a:cxn ang="0">
                              <a:pos x="2" y="0"/>
                            </a:cxn>
                            <a:cxn ang="0">
                              <a:pos x="0" y="4"/>
                            </a:cxn>
                            <a:cxn ang="0">
                              <a:pos x="4" y="4"/>
                            </a:cxn>
                            <a:cxn ang="0">
                              <a:pos x="4" y="0"/>
                            </a:cxn>
                          </a:cxnLst>
                          <a:rect l="0" t="0" r="r" b="b"/>
                          <a:pathLst>
                            <a:path w="4" h="4">
                              <a:moveTo>
                                <a:pt x="4" y="0"/>
                              </a:moveTo>
                              <a:lnTo>
                                <a:pt x="2" y="0"/>
                              </a:lnTo>
                              <a:lnTo>
                                <a:pt x="0" y="4"/>
                              </a:lnTo>
                              <a:lnTo>
                                <a:pt x="4" y="4"/>
                              </a:lnTo>
                              <a:lnTo>
                                <a:pt x="4"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4" name="Freeform 2894"/>
                        <p:cNvSpPr>
                          <a:spLocks/>
                        </p:cNvSpPr>
                        <p:nvPr/>
                      </p:nvSpPr>
                      <p:spPr bwMode="auto">
                        <a:xfrm>
                          <a:off x="1568" y="1625"/>
                          <a:ext cx="8" cy="6"/>
                        </a:xfrm>
                        <a:custGeom>
                          <a:avLst/>
                          <a:gdLst/>
                          <a:ahLst/>
                          <a:cxnLst>
                            <a:cxn ang="0">
                              <a:pos x="8" y="0"/>
                            </a:cxn>
                            <a:cxn ang="0">
                              <a:pos x="2" y="0"/>
                            </a:cxn>
                            <a:cxn ang="0">
                              <a:pos x="0" y="4"/>
                            </a:cxn>
                            <a:cxn ang="0">
                              <a:pos x="8" y="6"/>
                            </a:cxn>
                            <a:cxn ang="0">
                              <a:pos x="8" y="0"/>
                            </a:cxn>
                          </a:cxnLst>
                          <a:rect l="0" t="0" r="r" b="b"/>
                          <a:pathLst>
                            <a:path w="8" h="6">
                              <a:moveTo>
                                <a:pt x="8" y="0"/>
                              </a:moveTo>
                              <a:lnTo>
                                <a:pt x="2" y="0"/>
                              </a:lnTo>
                              <a:lnTo>
                                <a:pt x="0" y="4"/>
                              </a:lnTo>
                              <a:lnTo>
                                <a:pt x="8" y="6"/>
                              </a:lnTo>
                              <a:lnTo>
                                <a:pt x="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5" name="Freeform 2895"/>
                        <p:cNvSpPr>
                          <a:spLocks/>
                        </p:cNvSpPr>
                        <p:nvPr/>
                      </p:nvSpPr>
                      <p:spPr bwMode="auto">
                        <a:xfrm>
                          <a:off x="3476" y="3155"/>
                          <a:ext cx="4" cy="1"/>
                        </a:xfrm>
                        <a:custGeom>
                          <a:avLst/>
                          <a:gdLst/>
                          <a:ahLst/>
                          <a:cxnLst>
                            <a:cxn ang="0">
                              <a:pos x="4" y="0"/>
                            </a:cxn>
                            <a:cxn ang="0">
                              <a:pos x="4" y="0"/>
                            </a:cxn>
                            <a:cxn ang="0">
                              <a:pos x="0" y="0"/>
                            </a:cxn>
                            <a:cxn ang="0">
                              <a:pos x="4" y="0"/>
                            </a:cxn>
                          </a:cxnLst>
                          <a:rect l="0" t="0" r="r" b="b"/>
                          <a:pathLst>
                            <a:path w="4">
                              <a:moveTo>
                                <a:pt x="4" y="0"/>
                              </a:moveTo>
                              <a:lnTo>
                                <a:pt x="4" y="0"/>
                              </a:lnTo>
                              <a:lnTo>
                                <a:pt x="0" y="0"/>
                              </a:lnTo>
                              <a:lnTo>
                                <a:pt x="4"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6" name="Freeform 2896"/>
                        <p:cNvSpPr>
                          <a:spLocks/>
                        </p:cNvSpPr>
                        <p:nvPr/>
                      </p:nvSpPr>
                      <p:spPr bwMode="auto">
                        <a:xfrm>
                          <a:off x="2174" y="2981"/>
                          <a:ext cx="2" cy="4"/>
                        </a:xfrm>
                        <a:custGeom>
                          <a:avLst/>
                          <a:gdLst/>
                          <a:ahLst/>
                          <a:cxnLst>
                            <a:cxn ang="0">
                              <a:pos x="2" y="4"/>
                            </a:cxn>
                            <a:cxn ang="0">
                              <a:pos x="2" y="2"/>
                            </a:cxn>
                            <a:cxn ang="0">
                              <a:pos x="0" y="0"/>
                            </a:cxn>
                            <a:cxn ang="0">
                              <a:pos x="2" y="4"/>
                            </a:cxn>
                          </a:cxnLst>
                          <a:rect l="0" t="0" r="r" b="b"/>
                          <a:pathLst>
                            <a:path w="2" h="4">
                              <a:moveTo>
                                <a:pt x="2" y="4"/>
                              </a:moveTo>
                              <a:lnTo>
                                <a:pt x="2" y="2"/>
                              </a:lnTo>
                              <a:lnTo>
                                <a:pt x="0" y="0"/>
                              </a:lnTo>
                              <a:lnTo>
                                <a:pt x="2"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7" name="Freeform 2897"/>
                        <p:cNvSpPr>
                          <a:spLocks/>
                        </p:cNvSpPr>
                        <p:nvPr/>
                      </p:nvSpPr>
                      <p:spPr bwMode="auto">
                        <a:xfrm>
                          <a:off x="1910" y="3007"/>
                          <a:ext cx="8" cy="2"/>
                        </a:xfrm>
                        <a:custGeom>
                          <a:avLst/>
                          <a:gdLst/>
                          <a:ahLst/>
                          <a:cxnLst>
                            <a:cxn ang="0">
                              <a:pos x="0" y="0"/>
                            </a:cxn>
                            <a:cxn ang="0">
                              <a:pos x="8" y="2"/>
                            </a:cxn>
                            <a:cxn ang="0">
                              <a:pos x="8" y="0"/>
                            </a:cxn>
                            <a:cxn ang="0">
                              <a:pos x="0" y="0"/>
                            </a:cxn>
                            <a:cxn ang="0">
                              <a:pos x="0" y="0"/>
                            </a:cxn>
                          </a:cxnLst>
                          <a:rect l="0" t="0" r="r" b="b"/>
                          <a:pathLst>
                            <a:path w="8" h="2">
                              <a:moveTo>
                                <a:pt x="0" y="0"/>
                              </a:moveTo>
                              <a:lnTo>
                                <a:pt x="8" y="2"/>
                              </a:lnTo>
                              <a:lnTo>
                                <a:pt x="8" y="0"/>
                              </a:lnTo>
                              <a:lnTo>
                                <a:pt x="0"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8" name="Freeform 2898"/>
                        <p:cNvSpPr>
                          <a:spLocks/>
                        </p:cNvSpPr>
                        <p:nvPr/>
                      </p:nvSpPr>
                      <p:spPr bwMode="auto">
                        <a:xfrm>
                          <a:off x="3410" y="2759"/>
                          <a:ext cx="92" cy="396"/>
                        </a:xfrm>
                        <a:custGeom>
                          <a:avLst/>
                          <a:gdLst/>
                          <a:ahLst/>
                          <a:cxnLst>
                            <a:cxn ang="0">
                              <a:pos x="92" y="254"/>
                            </a:cxn>
                            <a:cxn ang="0">
                              <a:pos x="24" y="134"/>
                            </a:cxn>
                            <a:cxn ang="0">
                              <a:pos x="8" y="0"/>
                            </a:cxn>
                            <a:cxn ang="0">
                              <a:pos x="0" y="0"/>
                            </a:cxn>
                            <a:cxn ang="0">
                              <a:pos x="18" y="136"/>
                            </a:cxn>
                            <a:cxn ang="0">
                              <a:pos x="88" y="254"/>
                            </a:cxn>
                            <a:cxn ang="0">
                              <a:pos x="78" y="350"/>
                            </a:cxn>
                            <a:cxn ang="0">
                              <a:pos x="64" y="394"/>
                            </a:cxn>
                            <a:cxn ang="0">
                              <a:pos x="66" y="396"/>
                            </a:cxn>
                            <a:cxn ang="0">
                              <a:pos x="70" y="396"/>
                            </a:cxn>
                            <a:cxn ang="0">
                              <a:pos x="84" y="352"/>
                            </a:cxn>
                            <a:cxn ang="0">
                              <a:pos x="92" y="254"/>
                            </a:cxn>
                          </a:cxnLst>
                          <a:rect l="0" t="0" r="r" b="b"/>
                          <a:pathLst>
                            <a:path w="92" h="396">
                              <a:moveTo>
                                <a:pt x="92" y="254"/>
                              </a:moveTo>
                              <a:lnTo>
                                <a:pt x="24" y="134"/>
                              </a:lnTo>
                              <a:lnTo>
                                <a:pt x="8" y="0"/>
                              </a:lnTo>
                              <a:lnTo>
                                <a:pt x="0" y="0"/>
                              </a:lnTo>
                              <a:lnTo>
                                <a:pt x="18" y="136"/>
                              </a:lnTo>
                              <a:lnTo>
                                <a:pt x="88" y="254"/>
                              </a:lnTo>
                              <a:lnTo>
                                <a:pt x="78" y="350"/>
                              </a:lnTo>
                              <a:lnTo>
                                <a:pt x="64" y="394"/>
                              </a:lnTo>
                              <a:lnTo>
                                <a:pt x="66" y="396"/>
                              </a:lnTo>
                              <a:lnTo>
                                <a:pt x="70" y="396"/>
                              </a:lnTo>
                              <a:lnTo>
                                <a:pt x="84" y="352"/>
                              </a:lnTo>
                              <a:lnTo>
                                <a:pt x="92" y="2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19" name="Rectangle 2899"/>
                        <p:cNvSpPr>
                          <a:spLocks noChangeArrowheads="1"/>
                        </p:cNvSpPr>
                        <p:nvPr/>
                      </p:nvSpPr>
                      <p:spPr bwMode="auto">
                        <a:xfrm>
                          <a:off x="1496" y="2219"/>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20" name="Freeform 2900"/>
                        <p:cNvSpPr>
                          <a:spLocks/>
                        </p:cNvSpPr>
                        <p:nvPr/>
                      </p:nvSpPr>
                      <p:spPr bwMode="auto">
                        <a:xfrm>
                          <a:off x="1500" y="1335"/>
                          <a:ext cx="1918" cy="1672"/>
                        </a:xfrm>
                        <a:custGeom>
                          <a:avLst/>
                          <a:gdLst/>
                          <a:ahLst/>
                          <a:cxnLst>
                            <a:cxn ang="0">
                              <a:pos x="1038" y="1058"/>
                            </a:cxn>
                            <a:cxn ang="0">
                              <a:pos x="1320" y="1284"/>
                            </a:cxn>
                            <a:cxn ang="0">
                              <a:pos x="1796" y="1340"/>
                            </a:cxn>
                            <a:cxn ang="0">
                              <a:pos x="1910" y="1424"/>
                            </a:cxn>
                            <a:cxn ang="0">
                              <a:pos x="1918" y="1420"/>
                            </a:cxn>
                            <a:cxn ang="0">
                              <a:pos x="1874" y="1366"/>
                            </a:cxn>
                            <a:cxn ang="0">
                              <a:pos x="1864" y="1366"/>
                            </a:cxn>
                            <a:cxn ang="0">
                              <a:pos x="1798" y="1334"/>
                            </a:cxn>
                            <a:cxn ang="0">
                              <a:pos x="1326" y="1280"/>
                            </a:cxn>
                            <a:cxn ang="0">
                              <a:pos x="1058" y="1050"/>
                            </a:cxn>
                            <a:cxn ang="0">
                              <a:pos x="1830" y="954"/>
                            </a:cxn>
                            <a:cxn ang="0">
                              <a:pos x="1138" y="972"/>
                            </a:cxn>
                            <a:cxn ang="0">
                              <a:pos x="1134" y="974"/>
                            </a:cxn>
                            <a:cxn ang="0">
                              <a:pos x="1052" y="974"/>
                            </a:cxn>
                            <a:cxn ang="0">
                              <a:pos x="508" y="498"/>
                            </a:cxn>
                            <a:cxn ang="0">
                              <a:pos x="1128" y="616"/>
                            </a:cxn>
                            <a:cxn ang="0">
                              <a:pos x="1128" y="618"/>
                            </a:cxn>
                            <a:cxn ang="0">
                              <a:pos x="1734" y="610"/>
                            </a:cxn>
                            <a:cxn ang="0">
                              <a:pos x="1726" y="604"/>
                            </a:cxn>
                            <a:cxn ang="0">
                              <a:pos x="1710" y="542"/>
                            </a:cxn>
                            <a:cxn ang="0">
                              <a:pos x="1726" y="604"/>
                            </a:cxn>
                            <a:cxn ang="0">
                              <a:pos x="1126" y="518"/>
                            </a:cxn>
                            <a:cxn ang="0">
                              <a:pos x="972" y="252"/>
                            </a:cxn>
                            <a:cxn ang="0">
                              <a:pos x="972" y="248"/>
                            </a:cxn>
                            <a:cxn ang="0">
                              <a:pos x="976" y="0"/>
                            </a:cxn>
                            <a:cxn ang="0">
                              <a:pos x="974" y="0"/>
                            </a:cxn>
                            <a:cxn ang="0">
                              <a:pos x="966" y="510"/>
                            </a:cxn>
                            <a:cxn ang="0">
                              <a:pos x="316" y="468"/>
                            </a:cxn>
                            <a:cxn ang="0">
                              <a:pos x="342" y="348"/>
                            </a:cxn>
                            <a:cxn ang="0">
                              <a:pos x="336" y="350"/>
                            </a:cxn>
                            <a:cxn ang="0">
                              <a:pos x="500" y="498"/>
                            </a:cxn>
                            <a:cxn ang="0">
                              <a:pos x="0" y="884"/>
                            </a:cxn>
                            <a:cxn ang="0">
                              <a:pos x="452" y="968"/>
                            </a:cxn>
                            <a:cxn ang="0">
                              <a:pos x="418" y="1672"/>
                            </a:cxn>
                            <a:cxn ang="0">
                              <a:pos x="1050" y="982"/>
                            </a:cxn>
                            <a:cxn ang="0">
                              <a:pos x="1030" y="1050"/>
                            </a:cxn>
                            <a:cxn ang="0">
                              <a:pos x="672" y="1602"/>
                            </a:cxn>
                            <a:cxn ang="0">
                              <a:pos x="674" y="1646"/>
                            </a:cxn>
                            <a:cxn ang="0">
                              <a:pos x="676" y="1610"/>
                            </a:cxn>
                          </a:cxnLst>
                          <a:rect l="0" t="0" r="r" b="b"/>
                          <a:pathLst>
                            <a:path w="1918" h="1672">
                              <a:moveTo>
                                <a:pt x="1046" y="1620"/>
                              </a:moveTo>
                              <a:lnTo>
                                <a:pt x="1038" y="1058"/>
                              </a:lnTo>
                              <a:lnTo>
                                <a:pt x="1308" y="1048"/>
                              </a:lnTo>
                              <a:lnTo>
                                <a:pt x="1320" y="1284"/>
                              </a:lnTo>
                              <a:lnTo>
                                <a:pt x="1528" y="1352"/>
                              </a:lnTo>
                              <a:lnTo>
                                <a:pt x="1796" y="1340"/>
                              </a:lnTo>
                              <a:lnTo>
                                <a:pt x="1906" y="1386"/>
                              </a:lnTo>
                              <a:lnTo>
                                <a:pt x="1910" y="1424"/>
                              </a:lnTo>
                              <a:lnTo>
                                <a:pt x="1910" y="1420"/>
                              </a:lnTo>
                              <a:lnTo>
                                <a:pt x="1918" y="1420"/>
                              </a:lnTo>
                              <a:lnTo>
                                <a:pt x="1914" y="1382"/>
                              </a:lnTo>
                              <a:lnTo>
                                <a:pt x="1874" y="1366"/>
                              </a:lnTo>
                              <a:lnTo>
                                <a:pt x="1874" y="1370"/>
                              </a:lnTo>
                              <a:lnTo>
                                <a:pt x="1864" y="1366"/>
                              </a:lnTo>
                              <a:lnTo>
                                <a:pt x="1864" y="1362"/>
                              </a:lnTo>
                              <a:lnTo>
                                <a:pt x="1798" y="1334"/>
                              </a:lnTo>
                              <a:lnTo>
                                <a:pt x="1528" y="1348"/>
                              </a:lnTo>
                              <a:lnTo>
                                <a:pt x="1326" y="1280"/>
                              </a:lnTo>
                              <a:lnTo>
                                <a:pt x="1312" y="1042"/>
                              </a:lnTo>
                              <a:lnTo>
                                <a:pt x="1058" y="1050"/>
                              </a:lnTo>
                              <a:lnTo>
                                <a:pt x="1056" y="982"/>
                              </a:lnTo>
                              <a:lnTo>
                                <a:pt x="1830" y="954"/>
                              </a:lnTo>
                              <a:lnTo>
                                <a:pt x="1828" y="948"/>
                              </a:lnTo>
                              <a:lnTo>
                                <a:pt x="1138" y="972"/>
                              </a:lnTo>
                              <a:lnTo>
                                <a:pt x="1138" y="974"/>
                              </a:lnTo>
                              <a:lnTo>
                                <a:pt x="1134" y="974"/>
                              </a:lnTo>
                              <a:lnTo>
                                <a:pt x="1134" y="972"/>
                              </a:lnTo>
                              <a:lnTo>
                                <a:pt x="1052" y="974"/>
                              </a:lnTo>
                              <a:lnTo>
                                <a:pt x="458" y="964"/>
                              </a:lnTo>
                              <a:lnTo>
                                <a:pt x="508" y="498"/>
                              </a:lnTo>
                              <a:lnTo>
                                <a:pt x="1120" y="524"/>
                              </a:lnTo>
                              <a:lnTo>
                                <a:pt x="1128" y="616"/>
                              </a:lnTo>
                              <a:lnTo>
                                <a:pt x="1128" y="616"/>
                              </a:lnTo>
                              <a:lnTo>
                                <a:pt x="1128" y="618"/>
                              </a:lnTo>
                              <a:lnTo>
                                <a:pt x="1736" y="610"/>
                              </a:lnTo>
                              <a:lnTo>
                                <a:pt x="1734" y="610"/>
                              </a:lnTo>
                              <a:lnTo>
                                <a:pt x="1726" y="610"/>
                              </a:lnTo>
                              <a:lnTo>
                                <a:pt x="1726" y="604"/>
                              </a:lnTo>
                              <a:lnTo>
                                <a:pt x="1732" y="604"/>
                              </a:lnTo>
                              <a:lnTo>
                                <a:pt x="1710" y="542"/>
                              </a:lnTo>
                              <a:lnTo>
                                <a:pt x="1704" y="542"/>
                              </a:lnTo>
                              <a:lnTo>
                                <a:pt x="1726" y="604"/>
                              </a:lnTo>
                              <a:lnTo>
                                <a:pt x="1132" y="612"/>
                              </a:lnTo>
                              <a:lnTo>
                                <a:pt x="1126" y="518"/>
                              </a:lnTo>
                              <a:lnTo>
                                <a:pt x="968" y="514"/>
                              </a:lnTo>
                              <a:lnTo>
                                <a:pt x="972" y="252"/>
                              </a:lnTo>
                              <a:lnTo>
                                <a:pt x="972" y="252"/>
                              </a:lnTo>
                              <a:lnTo>
                                <a:pt x="972" y="248"/>
                              </a:lnTo>
                              <a:lnTo>
                                <a:pt x="972" y="248"/>
                              </a:lnTo>
                              <a:lnTo>
                                <a:pt x="976" y="0"/>
                              </a:lnTo>
                              <a:lnTo>
                                <a:pt x="974" y="0"/>
                              </a:lnTo>
                              <a:lnTo>
                                <a:pt x="974" y="0"/>
                              </a:lnTo>
                              <a:lnTo>
                                <a:pt x="972" y="0"/>
                              </a:lnTo>
                              <a:lnTo>
                                <a:pt x="966" y="510"/>
                              </a:lnTo>
                              <a:lnTo>
                                <a:pt x="508" y="496"/>
                              </a:lnTo>
                              <a:lnTo>
                                <a:pt x="316" y="468"/>
                              </a:lnTo>
                              <a:lnTo>
                                <a:pt x="344" y="348"/>
                              </a:lnTo>
                              <a:lnTo>
                                <a:pt x="342" y="348"/>
                              </a:lnTo>
                              <a:lnTo>
                                <a:pt x="342" y="352"/>
                              </a:lnTo>
                              <a:lnTo>
                                <a:pt x="336" y="350"/>
                              </a:lnTo>
                              <a:lnTo>
                                <a:pt x="312" y="472"/>
                              </a:lnTo>
                              <a:lnTo>
                                <a:pt x="500" y="498"/>
                              </a:lnTo>
                              <a:lnTo>
                                <a:pt x="452" y="964"/>
                              </a:lnTo>
                              <a:lnTo>
                                <a:pt x="0" y="884"/>
                              </a:lnTo>
                              <a:lnTo>
                                <a:pt x="0" y="888"/>
                              </a:lnTo>
                              <a:lnTo>
                                <a:pt x="452" y="968"/>
                              </a:lnTo>
                              <a:lnTo>
                                <a:pt x="410" y="1672"/>
                              </a:lnTo>
                              <a:lnTo>
                                <a:pt x="418" y="1672"/>
                              </a:lnTo>
                              <a:lnTo>
                                <a:pt x="458" y="968"/>
                              </a:lnTo>
                              <a:lnTo>
                                <a:pt x="1050" y="982"/>
                              </a:lnTo>
                              <a:lnTo>
                                <a:pt x="1050" y="1050"/>
                              </a:lnTo>
                              <a:lnTo>
                                <a:pt x="1030" y="1050"/>
                              </a:lnTo>
                              <a:lnTo>
                                <a:pt x="1038" y="1610"/>
                              </a:lnTo>
                              <a:lnTo>
                                <a:pt x="672" y="1602"/>
                              </a:lnTo>
                              <a:lnTo>
                                <a:pt x="670" y="1642"/>
                              </a:lnTo>
                              <a:lnTo>
                                <a:pt x="674" y="1646"/>
                              </a:lnTo>
                              <a:lnTo>
                                <a:pt x="676" y="1648"/>
                              </a:lnTo>
                              <a:lnTo>
                                <a:pt x="676" y="1610"/>
                              </a:lnTo>
                              <a:lnTo>
                                <a:pt x="1046" y="16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1" name="Freeform 2901"/>
                        <p:cNvSpPr>
                          <a:spLocks/>
                        </p:cNvSpPr>
                        <p:nvPr/>
                      </p:nvSpPr>
                      <p:spPr bwMode="auto">
                        <a:xfrm>
                          <a:off x="3104" y="1481"/>
                          <a:ext cx="106" cy="394"/>
                        </a:xfrm>
                        <a:custGeom>
                          <a:avLst/>
                          <a:gdLst/>
                          <a:ahLst/>
                          <a:cxnLst>
                            <a:cxn ang="0">
                              <a:pos x="12" y="136"/>
                            </a:cxn>
                            <a:cxn ang="0">
                              <a:pos x="8" y="0"/>
                            </a:cxn>
                            <a:cxn ang="0">
                              <a:pos x="0" y="2"/>
                            </a:cxn>
                            <a:cxn ang="0">
                              <a:pos x="4" y="140"/>
                            </a:cxn>
                            <a:cxn ang="0">
                              <a:pos x="98" y="394"/>
                            </a:cxn>
                            <a:cxn ang="0">
                              <a:pos x="106" y="394"/>
                            </a:cxn>
                            <a:cxn ang="0">
                              <a:pos x="12" y="136"/>
                            </a:cxn>
                          </a:cxnLst>
                          <a:rect l="0" t="0" r="r" b="b"/>
                          <a:pathLst>
                            <a:path w="106" h="394">
                              <a:moveTo>
                                <a:pt x="12" y="136"/>
                              </a:moveTo>
                              <a:lnTo>
                                <a:pt x="8" y="0"/>
                              </a:lnTo>
                              <a:lnTo>
                                <a:pt x="0" y="2"/>
                              </a:lnTo>
                              <a:lnTo>
                                <a:pt x="4" y="140"/>
                              </a:lnTo>
                              <a:lnTo>
                                <a:pt x="98" y="394"/>
                              </a:lnTo>
                              <a:lnTo>
                                <a:pt x="106" y="394"/>
                              </a:lnTo>
                              <a:lnTo>
                                <a:pt x="12" y="13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2" name="Freeform 2902"/>
                        <p:cNvSpPr>
                          <a:spLocks/>
                        </p:cNvSpPr>
                        <p:nvPr/>
                      </p:nvSpPr>
                      <p:spPr bwMode="auto">
                        <a:xfrm>
                          <a:off x="3014" y="847"/>
                          <a:ext cx="98" cy="634"/>
                        </a:xfrm>
                        <a:custGeom>
                          <a:avLst/>
                          <a:gdLst/>
                          <a:ahLst/>
                          <a:cxnLst>
                            <a:cxn ang="0">
                              <a:pos x="98" y="626"/>
                            </a:cxn>
                            <a:cxn ang="0">
                              <a:pos x="92" y="448"/>
                            </a:cxn>
                            <a:cxn ang="0">
                              <a:pos x="62" y="410"/>
                            </a:cxn>
                            <a:cxn ang="0">
                              <a:pos x="80" y="378"/>
                            </a:cxn>
                            <a:cxn ang="0">
                              <a:pos x="6" y="2"/>
                            </a:cxn>
                            <a:cxn ang="0">
                              <a:pos x="0" y="0"/>
                            </a:cxn>
                            <a:cxn ang="0">
                              <a:pos x="74" y="378"/>
                            </a:cxn>
                            <a:cxn ang="0">
                              <a:pos x="54" y="410"/>
                            </a:cxn>
                            <a:cxn ang="0">
                              <a:pos x="84" y="448"/>
                            </a:cxn>
                            <a:cxn ang="0">
                              <a:pos x="90" y="634"/>
                            </a:cxn>
                            <a:cxn ang="0">
                              <a:pos x="90" y="626"/>
                            </a:cxn>
                            <a:cxn ang="0">
                              <a:pos x="98" y="626"/>
                            </a:cxn>
                          </a:cxnLst>
                          <a:rect l="0" t="0" r="r" b="b"/>
                          <a:pathLst>
                            <a:path w="98" h="634">
                              <a:moveTo>
                                <a:pt x="98" y="626"/>
                              </a:moveTo>
                              <a:lnTo>
                                <a:pt x="92" y="448"/>
                              </a:lnTo>
                              <a:lnTo>
                                <a:pt x="62" y="410"/>
                              </a:lnTo>
                              <a:lnTo>
                                <a:pt x="80" y="378"/>
                              </a:lnTo>
                              <a:lnTo>
                                <a:pt x="6" y="2"/>
                              </a:lnTo>
                              <a:lnTo>
                                <a:pt x="0" y="0"/>
                              </a:lnTo>
                              <a:lnTo>
                                <a:pt x="74" y="378"/>
                              </a:lnTo>
                              <a:lnTo>
                                <a:pt x="54" y="410"/>
                              </a:lnTo>
                              <a:lnTo>
                                <a:pt x="84" y="448"/>
                              </a:lnTo>
                              <a:lnTo>
                                <a:pt x="90" y="634"/>
                              </a:lnTo>
                              <a:lnTo>
                                <a:pt x="90" y="626"/>
                              </a:lnTo>
                              <a:lnTo>
                                <a:pt x="98" y="6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3" name="Rectangle 2903"/>
                        <p:cNvSpPr>
                          <a:spLocks noChangeArrowheads="1"/>
                        </p:cNvSpPr>
                        <p:nvPr/>
                      </p:nvSpPr>
                      <p:spPr bwMode="auto">
                        <a:xfrm>
                          <a:off x="2628" y="1951"/>
                          <a:ext cx="1"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24" name="Rectangle 2904"/>
                        <p:cNvSpPr>
                          <a:spLocks noChangeArrowheads="1"/>
                        </p:cNvSpPr>
                        <p:nvPr/>
                      </p:nvSpPr>
                      <p:spPr bwMode="auto">
                        <a:xfrm>
                          <a:off x="2634" y="2307"/>
                          <a:ext cx="4"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25" name="Freeform 2905"/>
                        <p:cNvSpPr>
                          <a:spLocks/>
                        </p:cNvSpPr>
                        <p:nvPr/>
                      </p:nvSpPr>
                      <p:spPr bwMode="auto">
                        <a:xfrm>
                          <a:off x="3202" y="1875"/>
                          <a:ext cx="8" cy="2"/>
                        </a:xfrm>
                        <a:custGeom>
                          <a:avLst/>
                          <a:gdLst/>
                          <a:ahLst/>
                          <a:cxnLst>
                            <a:cxn ang="0">
                              <a:pos x="0" y="0"/>
                            </a:cxn>
                            <a:cxn ang="0">
                              <a:pos x="2" y="2"/>
                            </a:cxn>
                            <a:cxn ang="0">
                              <a:pos x="8" y="2"/>
                            </a:cxn>
                            <a:cxn ang="0">
                              <a:pos x="8" y="0"/>
                            </a:cxn>
                            <a:cxn ang="0">
                              <a:pos x="0" y="0"/>
                            </a:cxn>
                          </a:cxnLst>
                          <a:rect l="0" t="0" r="r" b="b"/>
                          <a:pathLst>
                            <a:path w="8" h="2">
                              <a:moveTo>
                                <a:pt x="0" y="0"/>
                              </a:moveTo>
                              <a:lnTo>
                                <a:pt x="2" y="2"/>
                              </a:lnTo>
                              <a:lnTo>
                                <a:pt x="8" y="2"/>
                              </a:lnTo>
                              <a:lnTo>
                                <a:pt x="8"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6" name="Freeform 2906"/>
                        <p:cNvSpPr>
                          <a:spLocks/>
                        </p:cNvSpPr>
                        <p:nvPr/>
                      </p:nvSpPr>
                      <p:spPr bwMode="auto">
                        <a:xfrm>
                          <a:off x="1836" y="1681"/>
                          <a:ext cx="6" cy="6"/>
                        </a:xfrm>
                        <a:custGeom>
                          <a:avLst/>
                          <a:gdLst/>
                          <a:ahLst/>
                          <a:cxnLst>
                            <a:cxn ang="0">
                              <a:pos x="0" y="4"/>
                            </a:cxn>
                            <a:cxn ang="0">
                              <a:pos x="6" y="6"/>
                            </a:cxn>
                            <a:cxn ang="0">
                              <a:pos x="6" y="2"/>
                            </a:cxn>
                            <a:cxn ang="0">
                              <a:pos x="0" y="0"/>
                            </a:cxn>
                            <a:cxn ang="0">
                              <a:pos x="0" y="4"/>
                            </a:cxn>
                          </a:cxnLst>
                          <a:rect l="0" t="0" r="r" b="b"/>
                          <a:pathLst>
                            <a:path w="6" h="6">
                              <a:moveTo>
                                <a:pt x="0" y="4"/>
                              </a:moveTo>
                              <a:lnTo>
                                <a:pt x="6" y="6"/>
                              </a:lnTo>
                              <a:lnTo>
                                <a:pt x="6" y="2"/>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7" name="Rectangle 2907"/>
                        <p:cNvSpPr>
                          <a:spLocks noChangeArrowheads="1"/>
                        </p:cNvSpPr>
                        <p:nvPr/>
                      </p:nvSpPr>
                      <p:spPr bwMode="auto">
                        <a:xfrm>
                          <a:off x="2472" y="1335"/>
                          <a:ext cx="2"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28" name="Freeform 2908"/>
                        <p:cNvSpPr>
                          <a:spLocks/>
                        </p:cNvSpPr>
                        <p:nvPr/>
                      </p:nvSpPr>
                      <p:spPr bwMode="auto">
                        <a:xfrm>
                          <a:off x="1496" y="2219"/>
                          <a:ext cx="4" cy="4"/>
                        </a:xfrm>
                        <a:custGeom>
                          <a:avLst/>
                          <a:gdLst/>
                          <a:ahLst/>
                          <a:cxnLst>
                            <a:cxn ang="0">
                              <a:pos x="0" y="0"/>
                            </a:cxn>
                            <a:cxn ang="0">
                              <a:pos x="0" y="2"/>
                            </a:cxn>
                            <a:cxn ang="0">
                              <a:pos x="4" y="4"/>
                            </a:cxn>
                            <a:cxn ang="0">
                              <a:pos x="4" y="0"/>
                            </a:cxn>
                            <a:cxn ang="0">
                              <a:pos x="0" y="0"/>
                            </a:cxn>
                            <a:cxn ang="0">
                              <a:pos x="0" y="0"/>
                            </a:cxn>
                          </a:cxnLst>
                          <a:rect l="0" t="0" r="r" b="b"/>
                          <a:pathLst>
                            <a:path w="4" h="4">
                              <a:moveTo>
                                <a:pt x="0" y="0"/>
                              </a:moveTo>
                              <a:lnTo>
                                <a:pt x="0" y="2"/>
                              </a:lnTo>
                              <a:lnTo>
                                <a:pt x="4" y="4"/>
                              </a:lnTo>
                              <a:lnTo>
                                <a:pt x="4" y="0"/>
                              </a:lnTo>
                              <a:lnTo>
                                <a:pt x="0"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29" name="Freeform 2909"/>
                        <p:cNvSpPr>
                          <a:spLocks/>
                        </p:cNvSpPr>
                        <p:nvPr/>
                      </p:nvSpPr>
                      <p:spPr bwMode="auto">
                        <a:xfrm>
                          <a:off x="2472" y="1581"/>
                          <a:ext cx="644" cy="62"/>
                        </a:xfrm>
                        <a:custGeom>
                          <a:avLst/>
                          <a:gdLst/>
                          <a:ahLst/>
                          <a:cxnLst>
                            <a:cxn ang="0">
                              <a:pos x="644" y="62"/>
                            </a:cxn>
                            <a:cxn ang="0">
                              <a:pos x="642" y="54"/>
                            </a:cxn>
                            <a:cxn ang="0">
                              <a:pos x="474" y="0"/>
                            </a:cxn>
                            <a:cxn ang="0">
                              <a:pos x="0" y="2"/>
                            </a:cxn>
                            <a:cxn ang="0">
                              <a:pos x="0" y="6"/>
                            </a:cxn>
                            <a:cxn ang="0">
                              <a:pos x="474" y="4"/>
                            </a:cxn>
                            <a:cxn ang="0">
                              <a:pos x="644" y="62"/>
                            </a:cxn>
                          </a:cxnLst>
                          <a:rect l="0" t="0" r="r" b="b"/>
                          <a:pathLst>
                            <a:path w="644" h="62">
                              <a:moveTo>
                                <a:pt x="644" y="62"/>
                              </a:moveTo>
                              <a:lnTo>
                                <a:pt x="642" y="54"/>
                              </a:lnTo>
                              <a:lnTo>
                                <a:pt x="474" y="0"/>
                              </a:lnTo>
                              <a:lnTo>
                                <a:pt x="0" y="2"/>
                              </a:lnTo>
                              <a:lnTo>
                                <a:pt x="0" y="6"/>
                              </a:lnTo>
                              <a:lnTo>
                                <a:pt x="474" y="4"/>
                              </a:lnTo>
                              <a:lnTo>
                                <a:pt x="644" y="6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0" name="Rectangle 2910"/>
                        <p:cNvSpPr>
                          <a:spLocks noChangeArrowheads="1"/>
                        </p:cNvSpPr>
                        <p:nvPr/>
                      </p:nvSpPr>
                      <p:spPr bwMode="auto">
                        <a:xfrm>
                          <a:off x="2472" y="1583"/>
                          <a:ext cx="1"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31" name="Freeform 2911"/>
                        <p:cNvSpPr>
                          <a:spLocks/>
                        </p:cNvSpPr>
                        <p:nvPr/>
                      </p:nvSpPr>
                      <p:spPr bwMode="auto">
                        <a:xfrm>
                          <a:off x="3896" y="1623"/>
                          <a:ext cx="4" cy="6"/>
                        </a:xfrm>
                        <a:custGeom>
                          <a:avLst/>
                          <a:gdLst/>
                          <a:ahLst/>
                          <a:cxnLst>
                            <a:cxn ang="0">
                              <a:pos x="4" y="4"/>
                            </a:cxn>
                            <a:cxn ang="0">
                              <a:pos x="4" y="4"/>
                            </a:cxn>
                            <a:cxn ang="0">
                              <a:pos x="0" y="0"/>
                            </a:cxn>
                            <a:cxn ang="0">
                              <a:pos x="0" y="4"/>
                            </a:cxn>
                            <a:cxn ang="0">
                              <a:pos x="2" y="6"/>
                            </a:cxn>
                            <a:cxn ang="0">
                              <a:pos x="4" y="4"/>
                            </a:cxn>
                          </a:cxnLst>
                          <a:rect l="0" t="0" r="r" b="b"/>
                          <a:pathLst>
                            <a:path w="4" h="6">
                              <a:moveTo>
                                <a:pt x="4" y="4"/>
                              </a:moveTo>
                              <a:lnTo>
                                <a:pt x="4" y="4"/>
                              </a:lnTo>
                              <a:lnTo>
                                <a:pt x="0" y="0"/>
                              </a:lnTo>
                              <a:lnTo>
                                <a:pt x="0" y="4"/>
                              </a:lnTo>
                              <a:lnTo>
                                <a:pt x="2" y="6"/>
                              </a:lnTo>
                              <a:lnTo>
                                <a:pt x="4"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2" name="Freeform 2912"/>
                        <p:cNvSpPr>
                          <a:spLocks/>
                        </p:cNvSpPr>
                        <p:nvPr/>
                      </p:nvSpPr>
                      <p:spPr bwMode="auto">
                        <a:xfrm>
                          <a:off x="3440" y="1043"/>
                          <a:ext cx="6" cy="6"/>
                        </a:xfrm>
                        <a:custGeom>
                          <a:avLst/>
                          <a:gdLst/>
                          <a:ahLst/>
                          <a:cxnLst>
                            <a:cxn ang="0">
                              <a:pos x="6" y="0"/>
                            </a:cxn>
                            <a:cxn ang="0">
                              <a:pos x="0" y="4"/>
                            </a:cxn>
                            <a:cxn ang="0">
                              <a:pos x="0" y="6"/>
                            </a:cxn>
                            <a:cxn ang="0">
                              <a:pos x="4" y="6"/>
                            </a:cxn>
                            <a:cxn ang="0">
                              <a:pos x="6" y="0"/>
                            </a:cxn>
                          </a:cxnLst>
                          <a:rect l="0" t="0" r="r" b="b"/>
                          <a:pathLst>
                            <a:path w="6" h="6">
                              <a:moveTo>
                                <a:pt x="6" y="0"/>
                              </a:moveTo>
                              <a:lnTo>
                                <a:pt x="0" y="4"/>
                              </a:lnTo>
                              <a:lnTo>
                                <a:pt x="0" y="6"/>
                              </a:lnTo>
                              <a:lnTo>
                                <a:pt x="4" y="6"/>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3" name="Freeform 2913"/>
                        <p:cNvSpPr>
                          <a:spLocks/>
                        </p:cNvSpPr>
                        <p:nvPr/>
                      </p:nvSpPr>
                      <p:spPr bwMode="auto">
                        <a:xfrm>
                          <a:off x="3362" y="1049"/>
                          <a:ext cx="576" cy="1180"/>
                        </a:xfrm>
                        <a:custGeom>
                          <a:avLst/>
                          <a:gdLst/>
                          <a:ahLst/>
                          <a:cxnLst>
                            <a:cxn ang="0">
                              <a:pos x="0" y="130"/>
                            </a:cxn>
                            <a:cxn ang="0">
                              <a:pos x="30" y="268"/>
                            </a:cxn>
                            <a:cxn ang="0">
                              <a:pos x="168" y="352"/>
                            </a:cxn>
                            <a:cxn ang="0">
                              <a:pos x="178" y="410"/>
                            </a:cxn>
                            <a:cxn ang="0">
                              <a:pos x="194" y="484"/>
                            </a:cxn>
                            <a:cxn ang="0">
                              <a:pos x="266" y="554"/>
                            </a:cxn>
                            <a:cxn ang="0">
                              <a:pos x="274" y="610"/>
                            </a:cxn>
                            <a:cxn ang="0">
                              <a:pos x="214" y="676"/>
                            </a:cxn>
                            <a:cxn ang="0">
                              <a:pos x="234" y="716"/>
                            </a:cxn>
                            <a:cxn ang="0">
                              <a:pos x="194" y="786"/>
                            </a:cxn>
                            <a:cxn ang="0">
                              <a:pos x="194" y="816"/>
                            </a:cxn>
                            <a:cxn ang="0">
                              <a:pos x="196" y="816"/>
                            </a:cxn>
                            <a:cxn ang="0">
                              <a:pos x="196" y="820"/>
                            </a:cxn>
                            <a:cxn ang="0">
                              <a:pos x="194" y="820"/>
                            </a:cxn>
                            <a:cxn ang="0">
                              <a:pos x="194" y="834"/>
                            </a:cxn>
                            <a:cxn ang="0">
                              <a:pos x="292" y="960"/>
                            </a:cxn>
                            <a:cxn ang="0">
                              <a:pos x="324" y="960"/>
                            </a:cxn>
                            <a:cxn ang="0">
                              <a:pos x="324" y="1040"/>
                            </a:cxn>
                            <a:cxn ang="0">
                              <a:pos x="404" y="1098"/>
                            </a:cxn>
                            <a:cxn ang="0">
                              <a:pos x="434" y="1180"/>
                            </a:cxn>
                            <a:cxn ang="0">
                              <a:pos x="456" y="1136"/>
                            </a:cxn>
                            <a:cxn ang="0">
                              <a:pos x="506" y="1162"/>
                            </a:cxn>
                            <a:cxn ang="0">
                              <a:pos x="548" y="1106"/>
                            </a:cxn>
                            <a:cxn ang="0">
                              <a:pos x="560" y="1024"/>
                            </a:cxn>
                            <a:cxn ang="0">
                              <a:pos x="576" y="942"/>
                            </a:cxn>
                            <a:cxn ang="0">
                              <a:pos x="538" y="578"/>
                            </a:cxn>
                            <a:cxn ang="0">
                              <a:pos x="536" y="580"/>
                            </a:cxn>
                            <a:cxn ang="0">
                              <a:pos x="534" y="578"/>
                            </a:cxn>
                            <a:cxn ang="0">
                              <a:pos x="574" y="942"/>
                            </a:cxn>
                            <a:cxn ang="0">
                              <a:pos x="554" y="1024"/>
                            </a:cxn>
                            <a:cxn ang="0">
                              <a:pos x="546" y="1106"/>
                            </a:cxn>
                            <a:cxn ang="0">
                              <a:pos x="506" y="1158"/>
                            </a:cxn>
                            <a:cxn ang="0">
                              <a:pos x="456" y="1130"/>
                            </a:cxn>
                            <a:cxn ang="0">
                              <a:pos x="434" y="1172"/>
                            </a:cxn>
                            <a:cxn ang="0">
                              <a:pos x="406" y="1094"/>
                            </a:cxn>
                            <a:cxn ang="0">
                              <a:pos x="328" y="1040"/>
                            </a:cxn>
                            <a:cxn ang="0">
                              <a:pos x="328" y="956"/>
                            </a:cxn>
                            <a:cxn ang="0">
                              <a:pos x="294" y="956"/>
                            </a:cxn>
                            <a:cxn ang="0">
                              <a:pos x="198" y="834"/>
                            </a:cxn>
                            <a:cxn ang="0">
                              <a:pos x="198" y="786"/>
                            </a:cxn>
                            <a:cxn ang="0">
                              <a:pos x="240" y="716"/>
                            </a:cxn>
                            <a:cxn ang="0">
                              <a:pos x="220" y="676"/>
                            </a:cxn>
                            <a:cxn ang="0">
                              <a:pos x="276" y="610"/>
                            </a:cxn>
                            <a:cxn ang="0">
                              <a:pos x="268" y="550"/>
                            </a:cxn>
                            <a:cxn ang="0">
                              <a:pos x="198" y="484"/>
                            </a:cxn>
                            <a:cxn ang="0">
                              <a:pos x="170" y="350"/>
                            </a:cxn>
                            <a:cxn ang="0">
                              <a:pos x="32" y="268"/>
                            </a:cxn>
                            <a:cxn ang="0">
                              <a:pos x="4" y="134"/>
                            </a:cxn>
                            <a:cxn ang="0">
                              <a:pos x="40" y="92"/>
                            </a:cxn>
                            <a:cxn ang="0">
                              <a:pos x="82" y="0"/>
                            </a:cxn>
                            <a:cxn ang="0">
                              <a:pos x="78" y="0"/>
                            </a:cxn>
                            <a:cxn ang="0">
                              <a:pos x="40" y="88"/>
                            </a:cxn>
                            <a:cxn ang="0">
                              <a:pos x="0" y="130"/>
                            </a:cxn>
                          </a:cxnLst>
                          <a:rect l="0" t="0" r="r" b="b"/>
                          <a:pathLst>
                            <a:path w="576" h="1180">
                              <a:moveTo>
                                <a:pt x="0" y="130"/>
                              </a:moveTo>
                              <a:lnTo>
                                <a:pt x="30" y="268"/>
                              </a:lnTo>
                              <a:lnTo>
                                <a:pt x="168" y="352"/>
                              </a:lnTo>
                              <a:lnTo>
                                <a:pt x="178" y="410"/>
                              </a:lnTo>
                              <a:lnTo>
                                <a:pt x="194" y="484"/>
                              </a:lnTo>
                              <a:lnTo>
                                <a:pt x="266" y="554"/>
                              </a:lnTo>
                              <a:lnTo>
                                <a:pt x="274" y="610"/>
                              </a:lnTo>
                              <a:lnTo>
                                <a:pt x="214" y="676"/>
                              </a:lnTo>
                              <a:lnTo>
                                <a:pt x="234" y="716"/>
                              </a:lnTo>
                              <a:lnTo>
                                <a:pt x="194" y="786"/>
                              </a:lnTo>
                              <a:lnTo>
                                <a:pt x="194" y="816"/>
                              </a:lnTo>
                              <a:lnTo>
                                <a:pt x="196" y="816"/>
                              </a:lnTo>
                              <a:lnTo>
                                <a:pt x="196" y="820"/>
                              </a:lnTo>
                              <a:lnTo>
                                <a:pt x="194" y="820"/>
                              </a:lnTo>
                              <a:lnTo>
                                <a:pt x="194" y="834"/>
                              </a:lnTo>
                              <a:lnTo>
                                <a:pt x="292" y="960"/>
                              </a:lnTo>
                              <a:lnTo>
                                <a:pt x="324" y="960"/>
                              </a:lnTo>
                              <a:lnTo>
                                <a:pt x="324" y="1040"/>
                              </a:lnTo>
                              <a:lnTo>
                                <a:pt x="404" y="1098"/>
                              </a:lnTo>
                              <a:lnTo>
                                <a:pt x="434" y="1180"/>
                              </a:lnTo>
                              <a:lnTo>
                                <a:pt x="456" y="1136"/>
                              </a:lnTo>
                              <a:lnTo>
                                <a:pt x="506" y="1162"/>
                              </a:lnTo>
                              <a:lnTo>
                                <a:pt x="548" y="1106"/>
                              </a:lnTo>
                              <a:lnTo>
                                <a:pt x="560" y="1024"/>
                              </a:lnTo>
                              <a:lnTo>
                                <a:pt x="576" y="942"/>
                              </a:lnTo>
                              <a:lnTo>
                                <a:pt x="538" y="578"/>
                              </a:lnTo>
                              <a:lnTo>
                                <a:pt x="536" y="580"/>
                              </a:lnTo>
                              <a:lnTo>
                                <a:pt x="534" y="578"/>
                              </a:lnTo>
                              <a:lnTo>
                                <a:pt x="574" y="942"/>
                              </a:lnTo>
                              <a:lnTo>
                                <a:pt x="554" y="1024"/>
                              </a:lnTo>
                              <a:lnTo>
                                <a:pt x="546" y="1106"/>
                              </a:lnTo>
                              <a:lnTo>
                                <a:pt x="506" y="1158"/>
                              </a:lnTo>
                              <a:lnTo>
                                <a:pt x="456" y="1130"/>
                              </a:lnTo>
                              <a:lnTo>
                                <a:pt x="434" y="1172"/>
                              </a:lnTo>
                              <a:lnTo>
                                <a:pt x="406" y="1094"/>
                              </a:lnTo>
                              <a:lnTo>
                                <a:pt x="328" y="1040"/>
                              </a:lnTo>
                              <a:lnTo>
                                <a:pt x="328" y="956"/>
                              </a:lnTo>
                              <a:lnTo>
                                <a:pt x="294" y="956"/>
                              </a:lnTo>
                              <a:lnTo>
                                <a:pt x="198" y="834"/>
                              </a:lnTo>
                              <a:lnTo>
                                <a:pt x="198" y="786"/>
                              </a:lnTo>
                              <a:lnTo>
                                <a:pt x="240" y="716"/>
                              </a:lnTo>
                              <a:lnTo>
                                <a:pt x="220" y="676"/>
                              </a:lnTo>
                              <a:lnTo>
                                <a:pt x="276" y="610"/>
                              </a:lnTo>
                              <a:lnTo>
                                <a:pt x="268" y="550"/>
                              </a:lnTo>
                              <a:lnTo>
                                <a:pt x="198" y="484"/>
                              </a:lnTo>
                              <a:lnTo>
                                <a:pt x="170" y="350"/>
                              </a:lnTo>
                              <a:lnTo>
                                <a:pt x="32" y="268"/>
                              </a:lnTo>
                              <a:lnTo>
                                <a:pt x="4" y="134"/>
                              </a:lnTo>
                              <a:lnTo>
                                <a:pt x="40" y="92"/>
                              </a:lnTo>
                              <a:lnTo>
                                <a:pt x="82" y="0"/>
                              </a:lnTo>
                              <a:lnTo>
                                <a:pt x="78" y="0"/>
                              </a:lnTo>
                              <a:lnTo>
                                <a:pt x="40" y="88"/>
                              </a:lnTo>
                              <a:lnTo>
                                <a:pt x="0" y="13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4" name="Rectangle 2914"/>
                        <p:cNvSpPr>
                          <a:spLocks noChangeArrowheads="1"/>
                        </p:cNvSpPr>
                        <p:nvPr/>
                      </p:nvSpPr>
                      <p:spPr bwMode="auto">
                        <a:xfrm>
                          <a:off x="3556" y="1865"/>
                          <a:ext cx="2"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35" name="Freeform 2915"/>
                        <p:cNvSpPr>
                          <a:spLocks/>
                        </p:cNvSpPr>
                        <p:nvPr/>
                      </p:nvSpPr>
                      <p:spPr bwMode="auto">
                        <a:xfrm>
                          <a:off x="3112" y="1457"/>
                          <a:ext cx="428" cy="24"/>
                        </a:xfrm>
                        <a:custGeom>
                          <a:avLst/>
                          <a:gdLst/>
                          <a:ahLst/>
                          <a:cxnLst>
                            <a:cxn ang="0">
                              <a:pos x="428" y="6"/>
                            </a:cxn>
                            <a:cxn ang="0">
                              <a:pos x="426" y="0"/>
                            </a:cxn>
                            <a:cxn ang="0">
                              <a:pos x="0" y="16"/>
                            </a:cxn>
                            <a:cxn ang="0">
                              <a:pos x="0" y="24"/>
                            </a:cxn>
                            <a:cxn ang="0">
                              <a:pos x="428" y="6"/>
                            </a:cxn>
                          </a:cxnLst>
                          <a:rect l="0" t="0" r="r" b="b"/>
                          <a:pathLst>
                            <a:path w="428" h="24">
                              <a:moveTo>
                                <a:pt x="428" y="6"/>
                              </a:moveTo>
                              <a:lnTo>
                                <a:pt x="426" y="0"/>
                              </a:lnTo>
                              <a:lnTo>
                                <a:pt x="0" y="16"/>
                              </a:lnTo>
                              <a:lnTo>
                                <a:pt x="0" y="24"/>
                              </a:lnTo>
                              <a:lnTo>
                                <a:pt x="428"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6" name="Freeform 2916"/>
                        <p:cNvSpPr>
                          <a:spLocks/>
                        </p:cNvSpPr>
                        <p:nvPr/>
                      </p:nvSpPr>
                      <p:spPr bwMode="auto">
                        <a:xfrm>
                          <a:off x="3104" y="1481"/>
                          <a:ext cx="1" cy="2"/>
                        </a:xfrm>
                        <a:custGeom>
                          <a:avLst/>
                          <a:gdLst/>
                          <a:ahLst/>
                          <a:cxnLst>
                            <a:cxn ang="0">
                              <a:pos x="0" y="2"/>
                            </a:cxn>
                            <a:cxn ang="0">
                              <a:pos x="0" y="2"/>
                            </a:cxn>
                            <a:cxn ang="0">
                              <a:pos x="0" y="0"/>
                            </a:cxn>
                            <a:cxn ang="0">
                              <a:pos x="0" y="2"/>
                            </a:cxn>
                          </a:cxnLst>
                          <a:rect l="0" t="0" r="r" b="b"/>
                          <a:pathLst>
                            <a:path h="2">
                              <a:moveTo>
                                <a:pt x="0" y="2"/>
                              </a:moveTo>
                              <a:lnTo>
                                <a:pt x="0" y="2"/>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7" name="Freeform 2917"/>
                        <p:cNvSpPr>
                          <a:spLocks/>
                        </p:cNvSpPr>
                        <p:nvPr/>
                      </p:nvSpPr>
                      <p:spPr bwMode="auto">
                        <a:xfrm>
                          <a:off x="3104" y="1473"/>
                          <a:ext cx="8" cy="10"/>
                        </a:xfrm>
                        <a:custGeom>
                          <a:avLst/>
                          <a:gdLst/>
                          <a:ahLst/>
                          <a:cxnLst>
                            <a:cxn ang="0">
                              <a:pos x="8" y="0"/>
                            </a:cxn>
                            <a:cxn ang="0">
                              <a:pos x="0" y="0"/>
                            </a:cxn>
                            <a:cxn ang="0">
                              <a:pos x="0" y="8"/>
                            </a:cxn>
                            <a:cxn ang="0">
                              <a:pos x="0" y="10"/>
                            </a:cxn>
                            <a:cxn ang="0">
                              <a:pos x="8" y="8"/>
                            </a:cxn>
                            <a:cxn ang="0">
                              <a:pos x="8" y="0"/>
                            </a:cxn>
                          </a:cxnLst>
                          <a:rect l="0" t="0" r="r" b="b"/>
                          <a:pathLst>
                            <a:path w="8" h="10">
                              <a:moveTo>
                                <a:pt x="8" y="0"/>
                              </a:moveTo>
                              <a:lnTo>
                                <a:pt x="0" y="0"/>
                              </a:lnTo>
                              <a:lnTo>
                                <a:pt x="0" y="8"/>
                              </a:lnTo>
                              <a:lnTo>
                                <a:pt x="0" y="10"/>
                              </a:lnTo>
                              <a:lnTo>
                                <a:pt x="8" y="8"/>
                              </a:lnTo>
                              <a:lnTo>
                                <a:pt x="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8" name="Freeform 2918"/>
                        <p:cNvSpPr>
                          <a:spLocks/>
                        </p:cNvSpPr>
                        <p:nvPr/>
                      </p:nvSpPr>
                      <p:spPr bwMode="auto">
                        <a:xfrm>
                          <a:off x="2474" y="1229"/>
                          <a:ext cx="612" cy="6"/>
                        </a:xfrm>
                        <a:custGeom>
                          <a:avLst/>
                          <a:gdLst/>
                          <a:ahLst/>
                          <a:cxnLst>
                            <a:cxn ang="0">
                              <a:pos x="612" y="0"/>
                            </a:cxn>
                            <a:cxn ang="0">
                              <a:pos x="0" y="2"/>
                            </a:cxn>
                            <a:cxn ang="0">
                              <a:pos x="0" y="6"/>
                            </a:cxn>
                            <a:cxn ang="0">
                              <a:pos x="610" y="4"/>
                            </a:cxn>
                            <a:cxn ang="0">
                              <a:pos x="612" y="0"/>
                            </a:cxn>
                          </a:cxnLst>
                          <a:rect l="0" t="0" r="r" b="b"/>
                          <a:pathLst>
                            <a:path w="612" h="6">
                              <a:moveTo>
                                <a:pt x="612" y="0"/>
                              </a:moveTo>
                              <a:lnTo>
                                <a:pt x="0" y="2"/>
                              </a:lnTo>
                              <a:lnTo>
                                <a:pt x="0" y="6"/>
                              </a:lnTo>
                              <a:lnTo>
                                <a:pt x="610" y="4"/>
                              </a:lnTo>
                              <a:lnTo>
                                <a:pt x="61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39" name="Rectangle 2919"/>
                        <p:cNvSpPr>
                          <a:spLocks noChangeArrowheads="1"/>
                        </p:cNvSpPr>
                        <p:nvPr/>
                      </p:nvSpPr>
                      <p:spPr bwMode="auto">
                        <a:xfrm>
                          <a:off x="2472" y="1231"/>
                          <a:ext cx="2"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40" name="Freeform 2920"/>
                        <p:cNvSpPr>
                          <a:spLocks/>
                        </p:cNvSpPr>
                        <p:nvPr/>
                      </p:nvSpPr>
                      <p:spPr bwMode="auto">
                        <a:xfrm>
                          <a:off x="3808" y="1181"/>
                          <a:ext cx="14" cy="4"/>
                        </a:xfrm>
                        <a:custGeom>
                          <a:avLst/>
                          <a:gdLst/>
                          <a:ahLst/>
                          <a:cxnLst>
                            <a:cxn ang="0">
                              <a:pos x="4" y="4"/>
                            </a:cxn>
                            <a:cxn ang="0">
                              <a:pos x="14" y="4"/>
                            </a:cxn>
                            <a:cxn ang="0">
                              <a:pos x="4" y="0"/>
                            </a:cxn>
                            <a:cxn ang="0">
                              <a:pos x="0" y="0"/>
                            </a:cxn>
                            <a:cxn ang="0">
                              <a:pos x="0" y="4"/>
                            </a:cxn>
                            <a:cxn ang="0">
                              <a:pos x="4" y="4"/>
                            </a:cxn>
                          </a:cxnLst>
                          <a:rect l="0" t="0" r="r" b="b"/>
                          <a:pathLst>
                            <a:path w="14" h="4">
                              <a:moveTo>
                                <a:pt x="4" y="4"/>
                              </a:moveTo>
                              <a:lnTo>
                                <a:pt x="14" y="4"/>
                              </a:lnTo>
                              <a:lnTo>
                                <a:pt x="4" y="0"/>
                              </a:lnTo>
                              <a:lnTo>
                                <a:pt x="0" y="0"/>
                              </a:lnTo>
                              <a:lnTo>
                                <a:pt x="0" y="4"/>
                              </a:lnTo>
                              <a:lnTo>
                                <a:pt x="4"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1" name="Freeform 2921"/>
                        <p:cNvSpPr>
                          <a:spLocks/>
                        </p:cNvSpPr>
                        <p:nvPr/>
                      </p:nvSpPr>
                      <p:spPr bwMode="auto">
                        <a:xfrm>
                          <a:off x="3540" y="1063"/>
                          <a:ext cx="272" cy="122"/>
                        </a:xfrm>
                        <a:custGeom>
                          <a:avLst/>
                          <a:gdLst/>
                          <a:ahLst/>
                          <a:cxnLst>
                            <a:cxn ang="0">
                              <a:pos x="230" y="84"/>
                            </a:cxn>
                            <a:cxn ang="0">
                              <a:pos x="240" y="122"/>
                            </a:cxn>
                            <a:cxn ang="0">
                              <a:pos x="272" y="122"/>
                            </a:cxn>
                            <a:cxn ang="0">
                              <a:pos x="268" y="122"/>
                            </a:cxn>
                            <a:cxn ang="0">
                              <a:pos x="268" y="118"/>
                            </a:cxn>
                            <a:cxn ang="0">
                              <a:pos x="242" y="118"/>
                            </a:cxn>
                            <a:cxn ang="0">
                              <a:pos x="236" y="80"/>
                            </a:cxn>
                            <a:cxn ang="0">
                              <a:pos x="24" y="52"/>
                            </a:cxn>
                            <a:cxn ang="0">
                              <a:pos x="6" y="0"/>
                            </a:cxn>
                            <a:cxn ang="0">
                              <a:pos x="0" y="0"/>
                            </a:cxn>
                            <a:cxn ang="0">
                              <a:pos x="22" y="58"/>
                            </a:cxn>
                            <a:cxn ang="0">
                              <a:pos x="230" y="84"/>
                            </a:cxn>
                          </a:cxnLst>
                          <a:rect l="0" t="0" r="r" b="b"/>
                          <a:pathLst>
                            <a:path w="272" h="122">
                              <a:moveTo>
                                <a:pt x="230" y="84"/>
                              </a:moveTo>
                              <a:lnTo>
                                <a:pt x="240" y="122"/>
                              </a:lnTo>
                              <a:lnTo>
                                <a:pt x="272" y="122"/>
                              </a:lnTo>
                              <a:lnTo>
                                <a:pt x="268" y="122"/>
                              </a:lnTo>
                              <a:lnTo>
                                <a:pt x="268" y="118"/>
                              </a:lnTo>
                              <a:lnTo>
                                <a:pt x="242" y="118"/>
                              </a:lnTo>
                              <a:lnTo>
                                <a:pt x="236" y="80"/>
                              </a:lnTo>
                              <a:lnTo>
                                <a:pt x="24" y="52"/>
                              </a:lnTo>
                              <a:lnTo>
                                <a:pt x="6" y="0"/>
                              </a:lnTo>
                              <a:lnTo>
                                <a:pt x="0" y="0"/>
                              </a:lnTo>
                              <a:lnTo>
                                <a:pt x="22" y="58"/>
                              </a:lnTo>
                              <a:lnTo>
                                <a:pt x="230" y="8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2" name="Freeform 2922"/>
                        <p:cNvSpPr>
                          <a:spLocks/>
                        </p:cNvSpPr>
                        <p:nvPr/>
                      </p:nvSpPr>
                      <p:spPr bwMode="auto">
                        <a:xfrm>
                          <a:off x="3232" y="1939"/>
                          <a:ext cx="142" cy="762"/>
                        </a:xfrm>
                        <a:custGeom>
                          <a:avLst/>
                          <a:gdLst/>
                          <a:ahLst/>
                          <a:cxnLst>
                            <a:cxn ang="0">
                              <a:pos x="28" y="66"/>
                            </a:cxn>
                            <a:cxn ang="0">
                              <a:pos x="46" y="0"/>
                            </a:cxn>
                            <a:cxn ang="0">
                              <a:pos x="0" y="0"/>
                            </a:cxn>
                            <a:cxn ang="0">
                              <a:pos x="2" y="6"/>
                            </a:cxn>
                            <a:cxn ang="0">
                              <a:pos x="38" y="6"/>
                            </a:cxn>
                            <a:cxn ang="0">
                              <a:pos x="22" y="68"/>
                            </a:cxn>
                            <a:cxn ang="0">
                              <a:pos x="76" y="96"/>
                            </a:cxn>
                            <a:cxn ang="0">
                              <a:pos x="96" y="344"/>
                            </a:cxn>
                            <a:cxn ang="0">
                              <a:pos x="102" y="344"/>
                            </a:cxn>
                            <a:cxn ang="0">
                              <a:pos x="100" y="350"/>
                            </a:cxn>
                            <a:cxn ang="0">
                              <a:pos x="98" y="350"/>
                            </a:cxn>
                            <a:cxn ang="0">
                              <a:pos x="132" y="758"/>
                            </a:cxn>
                            <a:cxn ang="0">
                              <a:pos x="142" y="762"/>
                            </a:cxn>
                            <a:cxn ang="0">
                              <a:pos x="110" y="404"/>
                            </a:cxn>
                            <a:cxn ang="0">
                              <a:pos x="106" y="404"/>
                            </a:cxn>
                            <a:cxn ang="0">
                              <a:pos x="106" y="400"/>
                            </a:cxn>
                            <a:cxn ang="0">
                              <a:pos x="110" y="400"/>
                            </a:cxn>
                            <a:cxn ang="0">
                              <a:pos x="82" y="90"/>
                            </a:cxn>
                            <a:cxn ang="0">
                              <a:pos x="28" y="66"/>
                            </a:cxn>
                          </a:cxnLst>
                          <a:rect l="0" t="0" r="r" b="b"/>
                          <a:pathLst>
                            <a:path w="142" h="762">
                              <a:moveTo>
                                <a:pt x="28" y="66"/>
                              </a:moveTo>
                              <a:lnTo>
                                <a:pt x="46" y="0"/>
                              </a:lnTo>
                              <a:lnTo>
                                <a:pt x="0" y="0"/>
                              </a:lnTo>
                              <a:lnTo>
                                <a:pt x="2" y="6"/>
                              </a:lnTo>
                              <a:lnTo>
                                <a:pt x="38" y="6"/>
                              </a:lnTo>
                              <a:lnTo>
                                <a:pt x="22" y="68"/>
                              </a:lnTo>
                              <a:lnTo>
                                <a:pt x="76" y="96"/>
                              </a:lnTo>
                              <a:lnTo>
                                <a:pt x="96" y="344"/>
                              </a:lnTo>
                              <a:lnTo>
                                <a:pt x="102" y="344"/>
                              </a:lnTo>
                              <a:lnTo>
                                <a:pt x="100" y="350"/>
                              </a:lnTo>
                              <a:lnTo>
                                <a:pt x="98" y="350"/>
                              </a:lnTo>
                              <a:lnTo>
                                <a:pt x="132" y="758"/>
                              </a:lnTo>
                              <a:lnTo>
                                <a:pt x="142" y="762"/>
                              </a:lnTo>
                              <a:lnTo>
                                <a:pt x="110" y="404"/>
                              </a:lnTo>
                              <a:lnTo>
                                <a:pt x="106" y="404"/>
                              </a:lnTo>
                              <a:lnTo>
                                <a:pt x="106" y="400"/>
                              </a:lnTo>
                              <a:lnTo>
                                <a:pt x="110" y="400"/>
                              </a:lnTo>
                              <a:lnTo>
                                <a:pt x="82" y="90"/>
                              </a:lnTo>
                              <a:lnTo>
                                <a:pt x="28" y="6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3" name="Freeform 2923"/>
                        <p:cNvSpPr>
                          <a:spLocks/>
                        </p:cNvSpPr>
                        <p:nvPr/>
                      </p:nvSpPr>
                      <p:spPr bwMode="auto">
                        <a:xfrm>
                          <a:off x="3364" y="2697"/>
                          <a:ext cx="10" cy="8"/>
                        </a:xfrm>
                        <a:custGeom>
                          <a:avLst/>
                          <a:gdLst/>
                          <a:ahLst/>
                          <a:cxnLst>
                            <a:cxn ang="0">
                              <a:pos x="0" y="4"/>
                            </a:cxn>
                            <a:cxn ang="0">
                              <a:pos x="10" y="8"/>
                            </a:cxn>
                            <a:cxn ang="0">
                              <a:pos x="10" y="4"/>
                            </a:cxn>
                            <a:cxn ang="0">
                              <a:pos x="0" y="0"/>
                            </a:cxn>
                            <a:cxn ang="0">
                              <a:pos x="0" y="4"/>
                            </a:cxn>
                          </a:cxnLst>
                          <a:rect l="0" t="0" r="r" b="b"/>
                          <a:pathLst>
                            <a:path w="10" h="8">
                              <a:moveTo>
                                <a:pt x="0" y="4"/>
                              </a:moveTo>
                              <a:lnTo>
                                <a:pt x="10" y="8"/>
                              </a:lnTo>
                              <a:lnTo>
                                <a:pt x="10" y="4"/>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4" name="Freeform 2924"/>
                        <p:cNvSpPr>
                          <a:spLocks/>
                        </p:cNvSpPr>
                        <p:nvPr/>
                      </p:nvSpPr>
                      <p:spPr bwMode="auto">
                        <a:xfrm>
                          <a:off x="3328" y="2283"/>
                          <a:ext cx="6" cy="6"/>
                        </a:xfrm>
                        <a:custGeom>
                          <a:avLst/>
                          <a:gdLst/>
                          <a:ahLst/>
                          <a:cxnLst>
                            <a:cxn ang="0">
                              <a:pos x="6" y="0"/>
                            </a:cxn>
                            <a:cxn ang="0">
                              <a:pos x="0" y="0"/>
                            </a:cxn>
                            <a:cxn ang="0">
                              <a:pos x="2" y="6"/>
                            </a:cxn>
                            <a:cxn ang="0">
                              <a:pos x="4" y="6"/>
                            </a:cxn>
                            <a:cxn ang="0">
                              <a:pos x="6" y="0"/>
                            </a:cxn>
                          </a:cxnLst>
                          <a:rect l="0" t="0" r="r" b="b"/>
                          <a:pathLst>
                            <a:path w="6" h="6">
                              <a:moveTo>
                                <a:pt x="6" y="0"/>
                              </a:moveTo>
                              <a:lnTo>
                                <a:pt x="0" y="0"/>
                              </a:lnTo>
                              <a:lnTo>
                                <a:pt x="2" y="6"/>
                              </a:lnTo>
                              <a:lnTo>
                                <a:pt x="4" y="6"/>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5" name="Freeform 2925"/>
                        <p:cNvSpPr>
                          <a:spLocks/>
                        </p:cNvSpPr>
                        <p:nvPr/>
                      </p:nvSpPr>
                      <p:spPr bwMode="auto">
                        <a:xfrm>
                          <a:off x="3226" y="1939"/>
                          <a:ext cx="8" cy="6"/>
                        </a:xfrm>
                        <a:custGeom>
                          <a:avLst/>
                          <a:gdLst/>
                          <a:ahLst/>
                          <a:cxnLst>
                            <a:cxn ang="0">
                              <a:pos x="0" y="0"/>
                            </a:cxn>
                            <a:cxn ang="0">
                              <a:pos x="0" y="6"/>
                            </a:cxn>
                            <a:cxn ang="0">
                              <a:pos x="8" y="6"/>
                            </a:cxn>
                            <a:cxn ang="0">
                              <a:pos x="6" y="0"/>
                            </a:cxn>
                            <a:cxn ang="0">
                              <a:pos x="0" y="0"/>
                            </a:cxn>
                          </a:cxnLst>
                          <a:rect l="0" t="0" r="r" b="b"/>
                          <a:pathLst>
                            <a:path w="8" h="6">
                              <a:moveTo>
                                <a:pt x="0" y="0"/>
                              </a:moveTo>
                              <a:lnTo>
                                <a:pt x="0" y="6"/>
                              </a:lnTo>
                              <a:lnTo>
                                <a:pt x="8" y="6"/>
                              </a:lnTo>
                              <a:lnTo>
                                <a:pt x="6"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6" name="Freeform 2926"/>
                        <p:cNvSpPr>
                          <a:spLocks/>
                        </p:cNvSpPr>
                        <p:nvPr/>
                      </p:nvSpPr>
                      <p:spPr bwMode="auto">
                        <a:xfrm>
                          <a:off x="5076" y="1971"/>
                          <a:ext cx="4" cy="4"/>
                        </a:xfrm>
                        <a:custGeom>
                          <a:avLst/>
                          <a:gdLst/>
                          <a:ahLst/>
                          <a:cxnLst>
                            <a:cxn ang="0">
                              <a:pos x="4" y="4"/>
                            </a:cxn>
                            <a:cxn ang="0">
                              <a:pos x="2" y="0"/>
                            </a:cxn>
                            <a:cxn ang="0">
                              <a:pos x="0" y="0"/>
                            </a:cxn>
                            <a:cxn ang="0">
                              <a:pos x="2" y="4"/>
                            </a:cxn>
                            <a:cxn ang="0">
                              <a:pos x="4" y="4"/>
                            </a:cxn>
                          </a:cxnLst>
                          <a:rect l="0" t="0" r="r" b="b"/>
                          <a:pathLst>
                            <a:path w="4" h="4">
                              <a:moveTo>
                                <a:pt x="4" y="4"/>
                              </a:moveTo>
                              <a:lnTo>
                                <a:pt x="2" y="0"/>
                              </a:lnTo>
                              <a:lnTo>
                                <a:pt x="0" y="0"/>
                              </a:lnTo>
                              <a:lnTo>
                                <a:pt x="2" y="4"/>
                              </a:lnTo>
                              <a:lnTo>
                                <a:pt x="4"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7" name="Freeform 2927"/>
                        <p:cNvSpPr>
                          <a:spLocks/>
                        </p:cNvSpPr>
                        <p:nvPr/>
                      </p:nvSpPr>
                      <p:spPr bwMode="auto">
                        <a:xfrm>
                          <a:off x="3342" y="1971"/>
                          <a:ext cx="1736" cy="412"/>
                        </a:xfrm>
                        <a:custGeom>
                          <a:avLst/>
                          <a:gdLst/>
                          <a:ahLst/>
                          <a:cxnLst>
                            <a:cxn ang="0">
                              <a:pos x="1024" y="202"/>
                            </a:cxn>
                            <a:cxn ang="0">
                              <a:pos x="1022" y="206"/>
                            </a:cxn>
                            <a:cxn ang="0">
                              <a:pos x="1014" y="210"/>
                            </a:cxn>
                            <a:cxn ang="0">
                              <a:pos x="1018" y="204"/>
                            </a:cxn>
                            <a:cxn ang="0">
                              <a:pos x="756" y="258"/>
                            </a:cxn>
                            <a:cxn ang="0">
                              <a:pos x="476" y="304"/>
                            </a:cxn>
                            <a:cxn ang="0">
                              <a:pos x="454" y="308"/>
                            </a:cxn>
                            <a:cxn ang="0">
                              <a:pos x="454" y="402"/>
                            </a:cxn>
                            <a:cxn ang="0">
                              <a:pos x="374" y="408"/>
                            </a:cxn>
                            <a:cxn ang="0">
                              <a:pos x="390" y="360"/>
                            </a:cxn>
                            <a:cxn ang="0">
                              <a:pos x="0" y="368"/>
                            </a:cxn>
                            <a:cxn ang="0">
                              <a:pos x="0" y="372"/>
                            </a:cxn>
                            <a:cxn ang="0">
                              <a:pos x="384" y="364"/>
                            </a:cxn>
                            <a:cxn ang="0">
                              <a:pos x="366" y="412"/>
                            </a:cxn>
                            <a:cxn ang="0">
                              <a:pos x="450" y="406"/>
                            </a:cxn>
                            <a:cxn ang="0">
                              <a:pos x="450" y="404"/>
                            </a:cxn>
                            <a:cxn ang="0">
                              <a:pos x="454" y="404"/>
                            </a:cxn>
                            <a:cxn ang="0">
                              <a:pos x="454" y="406"/>
                            </a:cxn>
                            <a:cxn ang="0">
                              <a:pos x="456" y="406"/>
                            </a:cxn>
                            <a:cxn ang="0">
                              <a:pos x="456" y="310"/>
                            </a:cxn>
                            <a:cxn ang="0">
                              <a:pos x="478" y="310"/>
                            </a:cxn>
                            <a:cxn ang="0">
                              <a:pos x="756" y="264"/>
                            </a:cxn>
                            <a:cxn ang="0">
                              <a:pos x="1186" y="176"/>
                            </a:cxn>
                            <a:cxn ang="0">
                              <a:pos x="1186" y="176"/>
                            </a:cxn>
                            <a:cxn ang="0">
                              <a:pos x="1188" y="174"/>
                            </a:cxn>
                            <a:cxn ang="0">
                              <a:pos x="1192" y="172"/>
                            </a:cxn>
                            <a:cxn ang="0">
                              <a:pos x="1190" y="174"/>
                            </a:cxn>
                            <a:cxn ang="0">
                              <a:pos x="1736" y="4"/>
                            </a:cxn>
                            <a:cxn ang="0">
                              <a:pos x="1734" y="0"/>
                            </a:cxn>
                            <a:cxn ang="0">
                              <a:pos x="1188" y="172"/>
                            </a:cxn>
                            <a:cxn ang="0">
                              <a:pos x="1024" y="202"/>
                            </a:cxn>
                          </a:cxnLst>
                          <a:rect l="0" t="0" r="r" b="b"/>
                          <a:pathLst>
                            <a:path w="1736" h="412">
                              <a:moveTo>
                                <a:pt x="1024" y="202"/>
                              </a:moveTo>
                              <a:lnTo>
                                <a:pt x="1022" y="206"/>
                              </a:lnTo>
                              <a:lnTo>
                                <a:pt x="1014" y="210"/>
                              </a:lnTo>
                              <a:lnTo>
                                <a:pt x="1018" y="204"/>
                              </a:lnTo>
                              <a:lnTo>
                                <a:pt x="756" y="258"/>
                              </a:lnTo>
                              <a:lnTo>
                                <a:pt x="476" y="304"/>
                              </a:lnTo>
                              <a:lnTo>
                                <a:pt x="454" y="308"/>
                              </a:lnTo>
                              <a:lnTo>
                                <a:pt x="454" y="402"/>
                              </a:lnTo>
                              <a:lnTo>
                                <a:pt x="374" y="408"/>
                              </a:lnTo>
                              <a:lnTo>
                                <a:pt x="390" y="360"/>
                              </a:lnTo>
                              <a:lnTo>
                                <a:pt x="0" y="368"/>
                              </a:lnTo>
                              <a:lnTo>
                                <a:pt x="0" y="372"/>
                              </a:lnTo>
                              <a:lnTo>
                                <a:pt x="384" y="364"/>
                              </a:lnTo>
                              <a:lnTo>
                                <a:pt x="366" y="412"/>
                              </a:lnTo>
                              <a:lnTo>
                                <a:pt x="450" y="406"/>
                              </a:lnTo>
                              <a:lnTo>
                                <a:pt x="450" y="404"/>
                              </a:lnTo>
                              <a:lnTo>
                                <a:pt x="454" y="404"/>
                              </a:lnTo>
                              <a:lnTo>
                                <a:pt x="454" y="406"/>
                              </a:lnTo>
                              <a:lnTo>
                                <a:pt x="456" y="406"/>
                              </a:lnTo>
                              <a:lnTo>
                                <a:pt x="456" y="310"/>
                              </a:lnTo>
                              <a:lnTo>
                                <a:pt x="478" y="310"/>
                              </a:lnTo>
                              <a:lnTo>
                                <a:pt x="756" y="264"/>
                              </a:lnTo>
                              <a:lnTo>
                                <a:pt x="1186" y="176"/>
                              </a:lnTo>
                              <a:lnTo>
                                <a:pt x="1186" y="176"/>
                              </a:lnTo>
                              <a:lnTo>
                                <a:pt x="1188" y="174"/>
                              </a:lnTo>
                              <a:lnTo>
                                <a:pt x="1192" y="172"/>
                              </a:lnTo>
                              <a:lnTo>
                                <a:pt x="1190" y="174"/>
                              </a:lnTo>
                              <a:lnTo>
                                <a:pt x="1736" y="4"/>
                              </a:lnTo>
                              <a:lnTo>
                                <a:pt x="1734" y="0"/>
                              </a:lnTo>
                              <a:lnTo>
                                <a:pt x="1188" y="172"/>
                              </a:lnTo>
                              <a:lnTo>
                                <a:pt x="1024" y="20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8" name="Freeform 2928"/>
                        <p:cNvSpPr>
                          <a:spLocks/>
                        </p:cNvSpPr>
                        <p:nvPr/>
                      </p:nvSpPr>
                      <p:spPr bwMode="auto">
                        <a:xfrm>
                          <a:off x="4528" y="2143"/>
                          <a:ext cx="6" cy="4"/>
                        </a:xfrm>
                        <a:custGeom>
                          <a:avLst/>
                          <a:gdLst/>
                          <a:ahLst/>
                          <a:cxnLst>
                            <a:cxn ang="0">
                              <a:pos x="6" y="0"/>
                            </a:cxn>
                            <a:cxn ang="0">
                              <a:pos x="2" y="2"/>
                            </a:cxn>
                            <a:cxn ang="0">
                              <a:pos x="0" y="4"/>
                            </a:cxn>
                            <a:cxn ang="0">
                              <a:pos x="4" y="2"/>
                            </a:cxn>
                            <a:cxn ang="0">
                              <a:pos x="6" y="0"/>
                            </a:cxn>
                          </a:cxnLst>
                          <a:rect l="0" t="0" r="r" b="b"/>
                          <a:pathLst>
                            <a:path w="6" h="4">
                              <a:moveTo>
                                <a:pt x="6" y="0"/>
                              </a:moveTo>
                              <a:lnTo>
                                <a:pt x="2" y="2"/>
                              </a:lnTo>
                              <a:lnTo>
                                <a:pt x="0" y="4"/>
                              </a:lnTo>
                              <a:lnTo>
                                <a:pt x="4" y="2"/>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49" name="Freeform 2929"/>
                        <p:cNvSpPr>
                          <a:spLocks/>
                        </p:cNvSpPr>
                        <p:nvPr/>
                      </p:nvSpPr>
                      <p:spPr bwMode="auto">
                        <a:xfrm>
                          <a:off x="4356" y="2173"/>
                          <a:ext cx="10" cy="8"/>
                        </a:xfrm>
                        <a:custGeom>
                          <a:avLst/>
                          <a:gdLst/>
                          <a:ahLst/>
                          <a:cxnLst>
                            <a:cxn ang="0">
                              <a:pos x="4" y="2"/>
                            </a:cxn>
                            <a:cxn ang="0">
                              <a:pos x="0" y="8"/>
                            </a:cxn>
                            <a:cxn ang="0">
                              <a:pos x="8" y="4"/>
                            </a:cxn>
                            <a:cxn ang="0">
                              <a:pos x="10" y="0"/>
                            </a:cxn>
                            <a:cxn ang="0">
                              <a:pos x="10" y="0"/>
                            </a:cxn>
                            <a:cxn ang="0">
                              <a:pos x="4" y="2"/>
                            </a:cxn>
                          </a:cxnLst>
                          <a:rect l="0" t="0" r="r" b="b"/>
                          <a:pathLst>
                            <a:path w="10" h="8">
                              <a:moveTo>
                                <a:pt x="4" y="2"/>
                              </a:moveTo>
                              <a:lnTo>
                                <a:pt x="0" y="8"/>
                              </a:lnTo>
                              <a:lnTo>
                                <a:pt x="8" y="4"/>
                              </a:lnTo>
                              <a:lnTo>
                                <a:pt x="10" y="0"/>
                              </a:lnTo>
                              <a:lnTo>
                                <a:pt x="10" y="0"/>
                              </a:lnTo>
                              <a:lnTo>
                                <a:pt x="4"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0" name="Rectangle 2930"/>
                        <p:cNvSpPr>
                          <a:spLocks noChangeArrowheads="1"/>
                        </p:cNvSpPr>
                        <p:nvPr/>
                      </p:nvSpPr>
                      <p:spPr bwMode="auto">
                        <a:xfrm>
                          <a:off x="3338" y="2339"/>
                          <a:ext cx="4"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51" name="Freeform 2931"/>
                        <p:cNvSpPr>
                          <a:spLocks/>
                        </p:cNvSpPr>
                        <p:nvPr/>
                      </p:nvSpPr>
                      <p:spPr bwMode="auto">
                        <a:xfrm>
                          <a:off x="4880" y="2389"/>
                          <a:ext cx="4" cy="6"/>
                        </a:xfrm>
                        <a:custGeom>
                          <a:avLst/>
                          <a:gdLst/>
                          <a:ahLst/>
                          <a:cxnLst>
                            <a:cxn ang="0">
                              <a:pos x="2" y="6"/>
                            </a:cxn>
                            <a:cxn ang="0">
                              <a:pos x="4" y="0"/>
                            </a:cxn>
                            <a:cxn ang="0">
                              <a:pos x="2" y="0"/>
                            </a:cxn>
                            <a:cxn ang="0">
                              <a:pos x="0" y="6"/>
                            </a:cxn>
                            <a:cxn ang="0">
                              <a:pos x="2" y="6"/>
                            </a:cxn>
                          </a:cxnLst>
                          <a:rect l="0" t="0" r="r" b="b"/>
                          <a:pathLst>
                            <a:path w="4" h="6">
                              <a:moveTo>
                                <a:pt x="2" y="6"/>
                              </a:moveTo>
                              <a:lnTo>
                                <a:pt x="4" y="0"/>
                              </a:lnTo>
                              <a:lnTo>
                                <a:pt x="2" y="0"/>
                              </a:lnTo>
                              <a:lnTo>
                                <a:pt x="0" y="6"/>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2" name="Freeform 2932"/>
                        <p:cNvSpPr>
                          <a:spLocks/>
                        </p:cNvSpPr>
                        <p:nvPr/>
                      </p:nvSpPr>
                      <p:spPr bwMode="auto">
                        <a:xfrm>
                          <a:off x="3904" y="3041"/>
                          <a:ext cx="6" cy="4"/>
                        </a:xfrm>
                        <a:custGeom>
                          <a:avLst/>
                          <a:gdLst/>
                          <a:ahLst/>
                          <a:cxnLst>
                            <a:cxn ang="0">
                              <a:pos x="0" y="4"/>
                            </a:cxn>
                            <a:cxn ang="0">
                              <a:pos x="6" y="2"/>
                            </a:cxn>
                            <a:cxn ang="0">
                              <a:pos x="4" y="0"/>
                            </a:cxn>
                            <a:cxn ang="0">
                              <a:pos x="0" y="0"/>
                            </a:cxn>
                            <a:cxn ang="0">
                              <a:pos x="0" y="4"/>
                            </a:cxn>
                          </a:cxnLst>
                          <a:rect l="0" t="0" r="r" b="b"/>
                          <a:pathLst>
                            <a:path w="6" h="4">
                              <a:moveTo>
                                <a:pt x="0" y="4"/>
                              </a:moveTo>
                              <a:lnTo>
                                <a:pt x="6" y="2"/>
                              </a:lnTo>
                              <a:lnTo>
                                <a:pt x="4" y="0"/>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3" name="Freeform 2933"/>
                        <p:cNvSpPr>
                          <a:spLocks/>
                        </p:cNvSpPr>
                        <p:nvPr/>
                      </p:nvSpPr>
                      <p:spPr bwMode="auto">
                        <a:xfrm>
                          <a:off x="3418" y="2285"/>
                          <a:ext cx="1464" cy="756"/>
                        </a:xfrm>
                        <a:custGeom>
                          <a:avLst/>
                          <a:gdLst/>
                          <a:ahLst/>
                          <a:cxnLst>
                            <a:cxn ang="0">
                              <a:pos x="1250" y="34"/>
                            </a:cxn>
                            <a:cxn ang="0">
                              <a:pos x="1218" y="0"/>
                            </a:cxn>
                            <a:cxn ang="0">
                              <a:pos x="968" y="98"/>
                            </a:cxn>
                            <a:cxn ang="0">
                              <a:pos x="906" y="108"/>
                            </a:cxn>
                            <a:cxn ang="0">
                              <a:pos x="906" y="108"/>
                            </a:cxn>
                            <a:cxn ang="0">
                              <a:pos x="900" y="112"/>
                            </a:cxn>
                            <a:cxn ang="0">
                              <a:pos x="902" y="108"/>
                            </a:cxn>
                            <a:cxn ang="0">
                              <a:pos x="554" y="166"/>
                            </a:cxn>
                            <a:cxn ang="0">
                              <a:pos x="348" y="186"/>
                            </a:cxn>
                            <a:cxn ang="0">
                              <a:pos x="378" y="92"/>
                            </a:cxn>
                            <a:cxn ang="0">
                              <a:pos x="374" y="92"/>
                            </a:cxn>
                            <a:cxn ang="0">
                              <a:pos x="270" y="410"/>
                            </a:cxn>
                            <a:cxn ang="0">
                              <a:pos x="280" y="450"/>
                            </a:cxn>
                            <a:cxn ang="0">
                              <a:pos x="0" y="470"/>
                            </a:cxn>
                            <a:cxn ang="0">
                              <a:pos x="0" y="474"/>
                            </a:cxn>
                            <a:cxn ang="0">
                              <a:pos x="280" y="454"/>
                            </a:cxn>
                            <a:cxn ang="0">
                              <a:pos x="310" y="544"/>
                            </a:cxn>
                            <a:cxn ang="0">
                              <a:pos x="276" y="694"/>
                            </a:cxn>
                            <a:cxn ang="0">
                              <a:pos x="448" y="684"/>
                            </a:cxn>
                            <a:cxn ang="0">
                              <a:pos x="486" y="756"/>
                            </a:cxn>
                            <a:cxn ang="0">
                              <a:pos x="490" y="756"/>
                            </a:cxn>
                            <a:cxn ang="0">
                              <a:pos x="452" y="678"/>
                            </a:cxn>
                            <a:cxn ang="0">
                              <a:pos x="280" y="692"/>
                            </a:cxn>
                            <a:cxn ang="0">
                              <a:pos x="312" y="542"/>
                            </a:cxn>
                            <a:cxn ang="0">
                              <a:pos x="274" y="410"/>
                            </a:cxn>
                            <a:cxn ang="0">
                              <a:pos x="348" y="192"/>
                            </a:cxn>
                            <a:cxn ang="0">
                              <a:pos x="552" y="170"/>
                            </a:cxn>
                            <a:cxn ang="0">
                              <a:pos x="780" y="134"/>
                            </a:cxn>
                            <a:cxn ang="0">
                              <a:pos x="780" y="132"/>
                            </a:cxn>
                            <a:cxn ang="0">
                              <a:pos x="786" y="130"/>
                            </a:cxn>
                            <a:cxn ang="0">
                              <a:pos x="786" y="132"/>
                            </a:cxn>
                            <a:cxn ang="0">
                              <a:pos x="968" y="102"/>
                            </a:cxn>
                            <a:cxn ang="0">
                              <a:pos x="1218" y="6"/>
                            </a:cxn>
                            <a:cxn ang="0">
                              <a:pos x="1248" y="38"/>
                            </a:cxn>
                            <a:cxn ang="0">
                              <a:pos x="1330" y="22"/>
                            </a:cxn>
                            <a:cxn ang="0">
                              <a:pos x="1462" y="110"/>
                            </a:cxn>
                            <a:cxn ang="0">
                              <a:pos x="1464" y="104"/>
                            </a:cxn>
                            <a:cxn ang="0">
                              <a:pos x="1330" y="16"/>
                            </a:cxn>
                            <a:cxn ang="0">
                              <a:pos x="1250" y="34"/>
                            </a:cxn>
                          </a:cxnLst>
                          <a:rect l="0" t="0" r="r" b="b"/>
                          <a:pathLst>
                            <a:path w="1464" h="756">
                              <a:moveTo>
                                <a:pt x="1250" y="34"/>
                              </a:moveTo>
                              <a:lnTo>
                                <a:pt x="1218" y="0"/>
                              </a:lnTo>
                              <a:lnTo>
                                <a:pt x="968" y="98"/>
                              </a:lnTo>
                              <a:lnTo>
                                <a:pt x="906" y="108"/>
                              </a:lnTo>
                              <a:lnTo>
                                <a:pt x="906" y="108"/>
                              </a:lnTo>
                              <a:lnTo>
                                <a:pt x="900" y="112"/>
                              </a:lnTo>
                              <a:lnTo>
                                <a:pt x="902" y="108"/>
                              </a:lnTo>
                              <a:lnTo>
                                <a:pt x="554" y="166"/>
                              </a:lnTo>
                              <a:lnTo>
                                <a:pt x="348" y="186"/>
                              </a:lnTo>
                              <a:lnTo>
                                <a:pt x="378" y="92"/>
                              </a:lnTo>
                              <a:lnTo>
                                <a:pt x="374" y="92"/>
                              </a:lnTo>
                              <a:lnTo>
                                <a:pt x="270" y="410"/>
                              </a:lnTo>
                              <a:lnTo>
                                <a:pt x="280" y="450"/>
                              </a:lnTo>
                              <a:lnTo>
                                <a:pt x="0" y="470"/>
                              </a:lnTo>
                              <a:lnTo>
                                <a:pt x="0" y="474"/>
                              </a:lnTo>
                              <a:lnTo>
                                <a:pt x="280" y="454"/>
                              </a:lnTo>
                              <a:lnTo>
                                <a:pt x="310" y="544"/>
                              </a:lnTo>
                              <a:lnTo>
                                <a:pt x="276" y="694"/>
                              </a:lnTo>
                              <a:lnTo>
                                <a:pt x="448" y="684"/>
                              </a:lnTo>
                              <a:lnTo>
                                <a:pt x="486" y="756"/>
                              </a:lnTo>
                              <a:lnTo>
                                <a:pt x="490" y="756"/>
                              </a:lnTo>
                              <a:lnTo>
                                <a:pt x="452" y="678"/>
                              </a:lnTo>
                              <a:lnTo>
                                <a:pt x="280" y="692"/>
                              </a:lnTo>
                              <a:lnTo>
                                <a:pt x="312" y="542"/>
                              </a:lnTo>
                              <a:lnTo>
                                <a:pt x="274" y="410"/>
                              </a:lnTo>
                              <a:lnTo>
                                <a:pt x="348" y="192"/>
                              </a:lnTo>
                              <a:lnTo>
                                <a:pt x="552" y="170"/>
                              </a:lnTo>
                              <a:lnTo>
                                <a:pt x="780" y="134"/>
                              </a:lnTo>
                              <a:lnTo>
                                <a:pt x="780" y="132"/>
                              </a:lnTo>
                              <a:lnTo>
                                <a:pt x="786" y="130"/>
                              </a:lnTo>
                              <a:lnTo>
                                <a:pt x="786" y="132"/>
                              </a:lnTo>
                              <a:lnTo>
                                <a:pt x="968" y="102"/>
                              </a:lnTo>
                              <a:lnTo>
                                <a:pt x="1218" y="6"/>
                              </a:lnTo>
                              <a:lnTo>
                                <a:pt x="1248" y="38"/>
                              </a:lnTo>
                              <a:lnTo>
                                <a:pt x="1330" y="22"/>
                              </a:lnTo>
                              <a:lnTo>
                                <a:pt x="1462" y="110"/>
                              </a:lnTo>
                              <a:lnTo>
                                <a:pt x="1464" y="104"/>
                              </a:lnTo>
                              <a:lnTo>
                                <a:pt x="1330" y="16"/>
                              </a:lnTo>
                              <a:lnTo>
                                <a:pt x="1250" y="3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4" name="Rectangle 2934"/>
                        <p:cNvSpPr>
                          <a:spLocks noChangeArrowheads="1"/>
                        </p:cNvSpPr>
                        <p:nvPr/>
                      </p:nvSpPr>
                      <p:spPr bwMode="auto">
                        <a:xfrm>
                          <a:off x="3410" y="2759"/>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55" name="Freeform 2935"/>
                        <p:cNvSpPr>
                          <a:spLocks/>
                        </p:cNvSpPr>
                        <p:nvPr/>
                      </p:nvSpPr>
                      <p:spPr bwMode="auto">
                        <a:xfrm>
                          <a:off x="4318" y="2393"/>
                          <a:ext cx="6" cy="4"/>
                        </a:xfrm>
                        <a:custGeom>
                          <a:avLst/>
                          <a:gdLst/>
                          <a:ahLst/>
                          <a:cxnLst>
                            <a:cxn ang="0">
                              <a:pos x="0" y="4"/>
                            </a:cxn>
                            <a:cxn ang="0">
                              <a:pos x="6" y="0"/>
                            </a:cxn>
                            <a:cxn ang="0">
                              <a:pos x="6" y="0"/>
                            </a:cxn>
                            <a:cxn ang="0">
                              <a:pos x="2" y="0"/>
                            </a:cxn>
                            <a:cxn ang="0">
                              <a:pos x="0" y="4"/>
                            </a:cxn>
                          </a:cxnLst>
                          <a:rect l="0" t="0" r="r" b="b"/>
                          <a:pathLst>
                            <a:path w="6" h="4">
                              <a:moveTo>
                                <a:pt x="0" y="4"/>
                              </a:moveTo>
                              <a:lnTo>
                                <a:pt x="6" y="0"/>
                              </a:lnTo>
                              <a:lnTo>
                                <a:pt x="6" y="0"/>
                              </a:lnTo>
                              <a:lnTo>
                                <a:pt x="2"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6" name="Freeform 2936"/>
                        <p:cNvSpPr>
                          <a:spLocks/>
                        </p:cNvSpPr>
                        <p:nvPr/>
                      </p:nvSpPr>
                      <p:spPr bwMode="auto">
                        <a:xfrm>
                          <a:off x="3410" y="2755"/>
                          <a:ext cx="8" cy="4"/>
                        </a:xfrm>
                        <a:custGeom>
                          <a:avLst/>
                          <a:gdLst/>
                          <a:ahLst/>
                          <a:cxnLst>
                            <a:cxn ang="0">
                              <a:pos x="0" y="4"/>
                            </a:cxn>
                            <a:cxn ang="0">
                              <a:pos x="0" y="4"/>
                            </a:cxn>
                            <a:cxn ang="0">
                              <a:pos x="8" y="4"/>
                            </a:cxn>
                            <a:cxn ang="0">
                              <a:pos x="8" y="0"/>
                            </a:cxn>
                            <a:cxn ang="0">
                              <a:pos x="0" y="0"/>
                            </a:cxn>
                            <a:cxn ang="0">
                              <a:pos x="0" y="4"/>
                            </a:cxn>
                          </a:cxnLst>
                          <a:rect l="0" t="0" r="r" b="b"/>
                          <a:pathLst>
                            <a:path w="8" h="4">
                              <a:moveTo>
                                <a:pt x="0" y="4"/>
                              </a:moveTo>
                              <a:lnTo>
                                <a:pt x="0" y="4"/>
                              </a:lnTo>
                              <a:lnTo>
                                <a:pt x="8" y="4"/>
                              </a:lnTo>
                              <a:lnTo>
                                <a:pt x="8" y="0"/>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7" name="Rectangle 2937"/>
                        <p:cNvSpPr>
                          <a:spLocks noChangeArrowheads="1"/>
                        </p:cNvSpPr>
                        <p:nvPr/>
                      </p:nvSpPr>
                      <p:spPr bwMode="auto">
                        <a:xfrm>
                          <a:off x="3792" y="2375"/>
                          <a:ext cx="4"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58" name="Freeform 2938"/>
                        <p:cNvSpPr>
                          <a:spLocks/>
                        </p:cNvSpPr>
                        <p:nvPr/>
                      </p:nvSpPr>
                      <p:spPr bwMode="auto">
                        <a:xfrm>
                          <a:off x="4106" y="2997"/>
                          <a:ext cx="6" cy="4"/>
                        </a:xfrm>
                        <a:custGeom>
                          <a:avLst/>
                          <a:gdLst/>
                          <a:ahLst/>
                          <a:cxnLst>
                            <a:cxn ang="0">
                              <a:pos x="0" y="4"/>
                            </a:cxn>
                            <a:cxn ang="0">
                              <a:pos x="6" y="4"/>
                            </a:cxn>
                            <a:cxn ang="0">
                              <a:pos x="4" y="0"/>
                            </a:cxn>
                            <a:cxn ang="0">
                              <a:pos x="0" y="2"/>
                            </a:cxn>
                            <a:cxn ang="0">
                              <a:pos x="0" y="4"/>
                            </a:cxn>
                          </a:cxnLst>
                          <a:rect l="0" t="0" r="r" b="b"/>
                          <a:pathLst>
                            <a:path w="6" h="4">
                              <a:moveTo>
                                <a:pt x="0" y="4"/>
                              </a:moveTo>
                              <a:lnTo>
                                <a:pt x="6" y="4"/>
                              </a:lnTo>
                              <a:lnTo>
                                <a:pt x="4" y="0"/>
                              </a:lnTo>
                              <a:lnTo>
                                <a:pt x="0" y="2"/>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59" name="Freeform 2939"/>
                        <p:cNvSpPr>
                          <a:spLocks/>
                        </p:cNvSpPr>
                        <p:nvPr/>
                      </p:nvSpPr>
                      <p:spPr bwMode="auto">
                        <a:xfrm>
                          <a:off x="4062" y="2417"/>
                          <a:ext cx="668" cy="582"/>
                        </a:xfrm>
                        <a:custGeom>
                          <a:avLst/>
                          <a:gdLst/>
                          <a:ahLst/>
                          <a:cxnLst>
                            <a:cxn ang="0">
                              <a:pos x="278" y="474"/>
                            </a:cxn>
                            <a:cxn ang="0">
                              <a:pos x="280" y="486"/>
                            </a:cxn>
                            <a:cxn ang="0">
                              <a:pos x="302" y="516"/>
                            </a:cxn>
                            <a:cxn ang="0">
                              <a:pos x="562" y="474"/>
                            </a:cxn>
                            <a:cxn ang="0">
                              <a:pos x="604" y="488"/>
                            </a:cxn>
                            <a:cxn ang="0">
                              <a:pos x="604" y="438"/>
                            </a:cxn>
                            <a:cxn ang="0">
                              <a:pos x="668" y="438"/>
                            </a:cxn>
                            <a:cxn ang="0">
                              <a:pos x="668" y="430"/>
                            </a:cxn>
                            <a:cxn ang="0">
                              <a:pos x="598" y="432"/>
                            </a:cxn>
                            <a:cxn ang="0">
                              <a:pos x="598" y="480"/>
                            </a:cxn>
                            <a:cxn ang="0">
                              <a:pos x="564" y="468"/>
                            </a:cxn>
                            <a:cxn ang="0">
                              <a:pos x="302" y="510"/>
                            </a:cxn>
                            <a:cxn ang="0">
                              <a:pos x="284" y="486"/>
                            </a:cxn>
                            <a:cxn ang="0">
                              <a:pos x="262" y="330"/>
                            </a:cxn>
                            <a:cxn ang="0">
                              <a:pos x="142" y="0"/>
                            </a:cxn>
                            <a:cxn ang="0">
                              <a:pos x="136" y="2"/>
                            </a:cxn>
                            <a:cxn ang="0">
                              <a:pos x="260" y="332"/>
                            </a:cxn>
                            <a:cxn ang="0">
                              <a:pos x="278" y="468"/>
                            </a:cxn>
                            <a:cxn ang="0">
                              <a:pos x="0" y="492"/>
                            </a:cxn>
                            <a:cxn ang="0">
                              <a:pos x="44" y="582"/>
                            </a:cxn>
                            <a:cxn ang="0">
                              <a:pos x="48" y="580"/>
                            </a:cxn>
                            <a:cxn ang="0">
                              <a:pos x="4" y="494"/>
                            </a:cxn>
                            <a:cxn ang="0">
                              <a:pos x="278" y="474"/>
                            </a:cxn>
                          </a:cxnLst>
                          <a:rect l="0" t="0" r="r" b="b"/>
                          <a:pathLst>
                            <a:path w="668" h="582">
                              <a:moveTo>
                                <a:pt x="278" y="474"/>
                              </a:moveTo>
                              <a:lnTo>
                                <a:pt x="280" y="486"/>
                              </a:lnTo>
                              <a:lnTo>
                                <a:pt x="302" y="516"/>
                              </a:lnTo>
                              <a:lnTo>
                                <a:pt x="562" y="474"/>
                              </a:lnTo>
                              <a:lnTo>
                                <a:pt x="604" y="488"/>
                              </a:lnTo>
                              <a:lnTo>
                                <a:pt x="604" y="438"/>
                              </a:lnTo>
                              <a:lnTo>
                                <a:pt x="668" y="438"/>
                              </a:lnTo>
                              <a:lnTo>
                                <a:pt x="668" y="430"/>
                              </a:lnTo>
                              <a:lnTo>
                                <a:pt x="598" y="432"/>
                              </a:lnTo>
                              <a:lnTo>
                                <a:pt x="598" y="480"/>
                              </a:lnTo>
                              <a:lnTo>
                                <a:pt x="564" y="468"/>
                              </a:lnTo>
                              <a:lnTo>
                                <a:pt x="302" y="510"/>
                              </a:lnTo>
                              <a:lnTo>
                                <a:pt x="284" y="486"/>
                              </a:lnTo>
                              <a:lnTo>
                                <a:pt x="262" y="330"/>
                              </a:lnTo>
                              <a:lnTo>
                                <a:pt x="142" y="0"/>
                              </a:lnTo>
                              <a:lnTo>
                                <a:pt x="136" y="2"/>
                              </a:lnTo>
                              <a:lnTo>
                                <a:pt x="260" y="332"/>
                              </a:lnTo>
                              <a:lnTo>
                                <a:pt x="278" y="468"/>
                              </a:lnTo>
                              <a:lnTo>
                                <a:pt x="0" y="492"/>
                              </a:lnTo>
                              <a:lnTo>
                                <a:pt x="44" y="582"/>
                              </a:lnTo>
                              <a:lnTo>
                                <a:pt x="48" y="580"/>
                              </a:lnTo>
                              <a:lnTo>
                                <a:pt x="4" y="494"/>
                              </a:lnTo>
                              <a:lnTo>
                                <a:pt x="278" y="47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0" name="Freeform 2940"/>
                        <p:cNvSpPr>
                          <a:spLocks/>
                        </p:cNvSpPr>
                        <p:nvPr/>
                      </p:nvSpPr>
                      <p:spPr bwMode="auto">
                        <a:xfrm>
                          <a:off x="4198" y="2415"/>
                          <a:ext cx="6" cy="4"/>
                        </a:xfrm>
                        <a:custGeom>
                          <a:avLst/>
                          <a:gdLst/>
                          <a:ahLst/>
                          <a:cxnLst>
                            <a:cxn ang="0">
                              <a:pos x="6" y="0"/>
                            </a:cxn>
                            <a:cxn ang="0">
                              <a:pos x="0" y="2"/>
                            </a:cxn>
                            <a:cxn ang="0">
                              <a:pos x="0" y="4"/>
                            </a:cxn>
                            <a:cxn ang="0">
                              <a:pos x="6" y="2"/>
                            </a:cxn>
                            <a:cxn ang="0">
                              <a:pos x="6" y="0"/>
                            </a:cxn>
                          </a:cxnLst>
                          <a:rect l="0" t="0" r="r" b="b"/>
                          <a:pathLst>
                            <a:path w="6" h="4">
                              <a:moveTo>
                                <a:pt x="6" y="0"/>
                              </a:moveTo>
                              <a:lnTo>
                                <a:pt x="0" y="2"/>
                              </a:lnTo>
                              <a:lnTo>
                                <a:pt x="0" y="4"/>
                              </a:lnTo>
                              <a:lnTo>
                                <a:pt x="6" y="2"/>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1" name="Freeform 2941"/>
                        <p:cNvSpPr>
                          <a:spLocks/>
                        </p:cNvSpPr>
                        <p:nvPr/>
                      </p:nvSpPr>
                      <p:spPr bwMode="auto">
                        <a:xfrm>
                          <a:off x="4750" y="2669"/>
                          <a:ext cx="4" cy="6"/>
                        </a:xfrm>
                        <a:custGeom>
                          <a:avLst/>
                          <a:gdLst/>
                          <a:ahLst/>
                          <a:cxnLst>
                            <a:cxn ang="0">
                              <a:pos x="2" y="6"/>
                            </a:cxn>
                            <a:cxn ang="0">
                              <a:pos x="4" y="2"/>
                            </a:cxn>
                            <a:cxn ang="0">
                              <a:pos x="2" y="0"/>
                            </a:cxn>
                            <a:cxn ang="0">
                              <a:pos x="0" y="2"/>
                            </a:cxn>
                            <a:cxn ang="0">
                              <a:pos x="2" y="6"/>
                            </a:cxn>
                          </a:cxnLst>
                          <a:rect l="0" t="0" r="r" b="b"/>
                          <a:pathLst>
                            <a:path w="4" h="6">
                              <a:moveTo>
                                <a:pt x="2" y="6"/>
                              </a:moveTo>
                              <a:lnTo>
                                <a:pt x="4" y="2"/>
                              </a:lnTo>
                              <a:lnTo>
                                <a:pt x="2" y="0"/>
                              </a:lnTo>
                              <a:lnTo>
                                <a:pt x="0" y="2"/>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2" name="Freeform 2942"/>
                        <p:cNvSpPr>
                          <a:spLocks/>
                        </p:cNvSpPr>
                        <p:nvPr/>
                      </p:nvSpPr>
                      <p:spPr bwMode="auto">
                        <a:xfrm>
                          <a:off x="4436" y="2359"/>
                          <a:ext cx="316" cy="312"/>
                        </a:xfrm>
                        <a:custGeom>
                          <a:avLst/>
                          <a:gdLst/>
                          <a:ahLst/>
                          <a:cxnLst>
                            <a:cxn ang="0">
                              <a:pos x="54" y="50"/>
                            </a:cxn>
                            <a:cxn ang="0">
                              <a:pos x="6" y="54"/>
                            </a:cxn>
                            <a:cxn ang="0">
                              <a:pos x="28" y="0"/>
                            </a:cxn>
                            <a:cxn ang="0">
                              <a:pos x="22" y="2"/>
                            </a:cxn>
                            <a:cxn ang="0">
                              <a:pos x="0" y="56"/>
                            </a:cxn>
                            <a:cxn ang="0">
                              <a:pos x="52" y="54"/>
                            </a:cxn>
                            <a:cxn ang="0">
                              <a:pos x="52" y="88"/>
                            </a:cxn>
                            <a:cxn ang="0">
                              <a:pos x="314" y="312"/>
                            </a:cxn>
                            <a:cxn ang="0">
                              <a:pos x="316" y="310"/>
                            </a:cxn>
                            <a:cxn ang="0">
                              <a:pos x="54" y="86"/>
                            </a:cxn>
                            <a:cxn ang="0">
                              <a:pos x="54" y="50"/>
                            </a:cxn>
                          </a:cxnLst>
                          <a:rect l="0" t="0" r="r" b="b"/>
                          <a:pathLst>
                            <a:path w="316" h="312">
                              <a:moveTo>
                                <a:pt x="54" y="50"/>
                              </a:moveTo>
                              <a:lnTo>
                                <a:pt x="6" y="54"/>
                              </a:lnTo>
                              <a:lnTo>
                                <a:pt x="28" y="0"/>
                              </a:lnTo>
                              <a:lnTo>
                                <a:pt x="22" y="2"/>
                              </a:lnTo>
                              <a:lnTo>
                                <a:pt x="0" y="56"/>
                              </a:lnTo>
                              <a:lnTo>
                                <a:pt x="52" y="54"/>
                              </a:lnTo>
                              <a:lnTo>
                                <a:pt x="52" y="88"/>
                              </a:lnTo>
                              <a:lnTo>
                                <a:pt x="314" y="312"/>
                              </a:lnTo>
                              <a:lnTo>
                                <a:pt x="316" y="310"/>
                              </a:lnTo>
                              <a:lnTo>
                                <a:pt x="54" y="86"/>
                              </a:lnTo>
                              <a:lnTo>
                                <a:pt x="54" y="5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3" name="Freeform 2943"/>
                        <p:cNvSpPr>
                          <a:spLocks/>
                        </p:cNvSpPr>
                        <p:nvPr/>
                      </p:nvSpPr>
                      <p:spPr bwMode="auto">
                        <a:xfrm>
                          <a:off x="4258" y="1551"/>
                          <a:ext cx="12" cy="4"/>
                        </a:xfrm>
                        <a:custGeom>
                          <a:avLst/>
                          <a:gdLst/>
                          <a:ahLst/>
                          <a:cxnLst>
                            <a:cxn ang="0">
                              <a:pos x="12" y="2"/>
                            </a:cxn>
                            <a:cxn ang="0">
                              <a:pos x="6" y="0"/>
                            </a:cxn>
                            <a:cxn ang="0">
                              <a:pos x="0" y="2"/>
                            </a:cxn>
                            <a:cxn ang="0">
                              <a:pos x="6" y="4"/>
                            </a:cxn>
                            <a:cxn ang="0">
                              <a:pos x="12" y="2"/>
                            </a:cxn>
                          </a:cxnLst>
                          <a:rect l="0" t="0" r="r" b="b"/>
                          <a:pathLst>
                            <a:path w="12" h="4">
                              <a:moveTo>
                                <a:pt x="12" y="2"/>
                              </a:moveTo>
                              <a:lnTo>
                                <a:pt x="6" y="0"/>
                              </a:lnTo>
                              <a:lnTo>
                                <a:pt x="0" y="2"/>
                              </a:lnTo>
                              <a:lnTo>
                                <a:pt x="6" y="4"/>
                              </a:lnTo>
                              <a:lnTo>
                                <a:pt x="1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4" name="Freeform 2944"/>
                        <p:cNvSpPr>
                          <a:spLocks/>
                        </p:cNvSpPr>
                        <p:nvPr/>
                      </p:nvSpPr>
                      <p:spPr bwMode="auto">
                        <a:xfrm>
                          <a:off x="3924" y="1599"/>
                          <a:ext cx="8" cy="6"/>
                        </a:xfrm>
                        <a:custGeom>
                          <a:avLst/>
                          <a:gdLst/>
                          <a:ahLst/>
                          <a:cxnLst>
                            <a:cxn ang="0">
                              <a:pos x="6" y="0"/>
                            </a:cxn>
                            <a:cxn ang="0">
                              <a:pos x="0" y="6"/>
                            </a:cxn>
                            <a:cxn ang="0">
                              <a:pos x="2" y="6"/>
                            </a:cxn>
                            <a:cxn ang="0">
                              <a:pos x="8" y="0"/>
                            </a:cxn>
                            <a:cxn ang="0">
                              <a:pos x="6" y="0"/>
                            </a:cxn>
                          </a:cxnLst>
                          <a:rect l="0" t="0" r="r" b="b"/>
                          <a:pathLst>
                            <a:path w="8" h="6">
                              <a:moveTo>
                                <a:pt x="6" y="0"/>
                              </a:moveTo>
                              <a:lnTo>
                                <a:pt x="0" y="6"/>
                              </a:lnTo>
                              <a:lnTo>
                                <a:pt x="2" y="6"/>
                              </a:lnTo>
                              <a:lnTo>
                                <a:pt x="8" y="0"/>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5" name="Freeform 2945"/>
                        <p:cNvSpPr>
                          <a:spLocks/>
                        </p:cNvSpPr>
                        <p:nvPr/>
                      </p:nvSpPr>
                      <p:spPr bwMode="auto">
                        <a:xfrm>
                          <a:off x="3926" y="1553"/>
                          <a:ext cx="338" cy="342"/>
                        </a:xfrm>
                        <a:custGeom>
                          <a:avLst/>
                          <a:gdLst/>
                          <a:ahLst/>
                          <a:cxnLst>
                            <a:cxn ang="0">
                              <a:pos x="258" y="342"/>
                            </a:cxn>
                            <a:cxn ang="0">
                              <a:pos x="258" y="340"/>
                            </a:cxn>
                            <a:cxn ang="0">
                              <a:pos x="262" y="340"/>
                            </a:cxn>
                            <a:cxn ang="0">
                              <a:pos x="196" y="46"/>
                            </a:cxn>
                            <a:cxn ang="0">
                              <a:pos x="338" y="2"/>
                            </a:cxn>
                            <a:cxn ang="0">
                              <a:pos x="332" y="0"/>
                            </a:cxn>
                            <a:cxn ang="0">
                              <a:pos x="194" y="42"/>
                            </a:cxn>
                            <a:cxn ang="0">
                              <a:pos x="6" y="46"/>
                            </a:cxn>
                            <a:cxn ang="0">
                              <a:pos x="0" y="52"/>
                            </a:cxn>
                            <a:cxn ang="0">
                              <a:pos x="190" y="46"/>
                            </a:cxn>
                            <a:cxn ang="0">
                              <a:pos x="258" y="342"/>
                            </a:cxn>
                          </a:cxnLst>
                          <a:rect l="0" t="0" r="r" b="b"/>
                          <a:pathLst>
                            <a:path w="338" h="342">
                              <a:moveTo>
                                <a:pt x="258" y="342"/>
                              </a:moveTo>
                              <a:lnTo>
                                <a:pt x="258" y="340"/>
                              </a:lnTo>
                              <a:lnTo>
                                <a:pt x="262" y="340"/>
                              </a:lnTo>
                              <a:lnTo>
                                <a:pt x="196" y="46"/>
                              </a:lnTo>
                              <a:lnTo>
                                <a:pt x="338" y="2"/>
                              </a:lnTo>
                              <a:lnTo>
                                <a:pt x="332" y="0"/>
                              </a:lnTo>
                              <a:lnTo>
                                <a:pt x="194" y="42"/>
                              </a:lnTo>
                              <a:lnTo>
                                <a:pt x="6" y="46"/>
                              </a:lnTo>
                              <a:lnTo>
                                <a:pt x="0" y="52"/>
                              </a:lnTo>
                              <a:lnTo>
                                <a:pt x="190" y="46"/>
                              </a:lnTo>
                              <a:lnTo>
                                <a:pt x="258" y="3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6" name="Freeform 2946"/>
                        <p:cNvSpPr>
                          <a:spLocks/>
                        </p:cNvSpPr>
                        <p:nvPr/>
                      </p:nvSpPr>
                      <p:spPr bwMode="auto">
                        <a:xfrm>
                          <a:off x="3914" y="1897"/>
                          <a:ext cx="278" cy="234"/>
                        </a:xfrm>
                        <a:custGeom>
                          <a:avLst/>
                          <a:gdLst/>
                          <a:ahLst/>
                          <a:cxnLst>
                            <a:cxn ang="0">
                              <a:pos x="274" y="12"/>
                            </a:cxn>
                            <a:cxn ang="0">
                              <a:pos x="236" y="52"/>
                            </a:cxn>
                            <a:cxn ang="0">
                              <a:pos x="186" y="160"/>
                            </a:cxn>
                            <a:cxn ang="0">
                              <a:pos x="158" y="146"/>
                            </a:cxn>
                            <a:cxn ang="0">
                              <a:pos x="78" y="200"/>
                            </a:cxn>
                            <a:cxn ang="0">
                              <a:pos x="54" y="186"/>
                            </a:cxn>
                            <a:cxn ang="0">
                              <a:pos x="0" y="230"/>
                            </a:cxn>
                            <a:cxn ang="0">
                              <a:pos x="0" y="234"/>
                            </a:cxn>
                            <a:cxn ang="0">
                              <a:pos x="54" y="190"/>
                            </a:cxn>
                            <a:cxn ang="0">
                              <a:pos x="78" y="206"/>
                            </a:cxn>
                            <a:cxn ang="0">
                              <a:pos x="158" y="150"/>
                            </a:cxn>
                            <a:cxn ang="0">
                              <a:pos x="188" y="164"/>
                            </a:cxn>
                            <a:cxn ang="0">
                              <a:pos x="238" y="54"/>
                            </a:cxn>
                            <a:cxn ang="0">
                              <a:pos x="278" y="14"/>
                            </a:cxn>
                            <a:cxn ang="0">
                              <a:pos x="274" y="2"/>
                            </a:cxn>
                            <a:cxn ang="0">
                              <a:pos x="270" y="0"/>
                            </a:cxn>
                            <a:cxn ang="0">
                              <a:pos x="274" y="12"/>
                            </a:cxn>
                          </a:cxnLst>
                          <a:rect l="0" t="0" r="r" b="b"/>
                          <a:pathLst>
                            <a:path w="278" h="234">
                              <a:moveTo>
                                <a:pt x="274" y="12"/>
                              </a:moveTo>
                              <a:lnTo>
                                <a:pt x="236" y="52"/>
                              </a:lnTo>
                              <a:lnTo>
                                <a:pt x="186" y="160"/>
                              </a:lnTo>
                              <a:lnTo>
                                <a:pt x="158" y="146"/>
                              </a:lnTo>
                              <a:lnTo>
                                <a:pt x="78" y="200"/>
                              </a:lnTo>
                              <a:lnTo>
                                <a:pt x="54" y="186"/>
                              </a:lnTo>
                              <a:lnTo>
                                <a:pt x="0" y="230"/>
                              </a:lnTo>
                              <a:lnTo>
                                <a:pt x="0" y="234"/>
                              </a:lnTo>
                              <a:lnTo>
                                <a:pt x="54" y="190"/>
                              </a:lnTo>
                              <a:lnTo>
                                <a:pt x="78" y="206"/>
                              </a:lnTo>
                              <a:lnTo>
                                <a:pt x="158" y="150"/>
                              </a:lnTo>
                              <a:lnTo>
                                <a:pt x="188" y="164"/>
                              </a:lnTo>
                              <a:lnTo>
                                <a:pt x="238" y="54"/>
                              </a:lnTo>
                              <a:lnTo>
                                <a:pt x="278" y="14"/>
                              </a:lnTo>
                              <a:lnTo>
                                <a:pt x="274" y="2"/>
                              </a:lnTo>
                              <a:lnTo>
                                <a:pt x="270" y="0"/>
                              </a:lnTo>
                              <a:lnTo>
                                <a:pt x="274" y="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7" name="Freeform 2947"/>
                        <p:cNvSpPr>
                          <a:spLocks/>
                        </p:cNvSpPr>
                        <p:nvPr/>
                      </p:nvSpPr>
                      <p:spPr bwMode="auto">
                        <a:xfrm>
                          <a:off x="4808" y="1695"/>
                          <a:ext cx="2" cy="2"/>
                        </a:xfrm>
                        <a:custGeom>
                          <a:avLst/>
                          <a:gdLst/>
                          <a:ahLst/>
                          <a:cxnLst>
                            <a:cxn ang="0">
                              <a:pos x="0" y="0"/>
                            </a:cxn>
                            <a:cxn ang="0">
                              <a:pos x="0" y="2"/>
                            </a:cxn>
                            <a:cxn ang="0">
                              <a:pos x="2" y="2"/>
                            </a:cxn>
                            <a:cxn ang="0">
                              <a:pos x="0" y="0"/>
                            </a:cxn>
                          </a:cxnLst>
                          <a:rect l="0" t="0" r="r" b="b"/>
                          <a:pathLst>
                            <a:path w="2" h="2">
                              <a:moveTo>
                                <a:pt x="0" y="0"/>
                              </a:moveTo>
                              <a:lnTo>
                                <a:pt x="0" y="2"/>
                              </a:lnTo>
                              <a:lnTo>
                                <a:pt x="2" y="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8" name="Freeform 2948"/>
                        <p:cNvSpPr>
                          <a:spLocks/>
                        </p:cNvSpPr>
                        <p:nvPr/>
                      </p:nvSpPr>
                      <p:spPr bwMode="auto">
                        <a:xfrm>
                          <a:off x="4184" y="1895"/>
                          <a:ext cx="1" cy="2"/>
                        </a:xfrm>
                        <a:custGeom>
                          <a:avLst/>
                          <a:gdLst/>
                          <a:ahLst/>
                          <a:cxnLst>
                            <a:cxn ang="0">
                              <a:pos x="0" y="2"/>
                            </a:cxn>
                            <a:cxn ang="0">
                              <a:pos x="0" y="2"/>
                            </a:cxn>
                            <a:cxn ang="0">
                              <a:pos x="0" y="0"/>
                            </a:cxn>
                            <a:cxn ang="0">
                              <a:pos x="0" y="2"/>
                            </a:cxn>
                          </a:cxnLst>
                          <a:rect l="0" t="0" r="r" b="b"/>
                          <a:pathLst>
                            <a:path h="2">
                              <a:moveTo>
                                <a:pt x="0" y="2"/>
                              </a:moveTo>
                              <a:lnTo>
                                <a:pt x="0" y="2"/>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69" name="Freeform 2949"/>
                        <p:cNvSpPr>
                          <a:spLocks/>
                        </p:cNvSpPr>
                        <p:nvPr/>
                      </p:nvSpPr>
                      <p:spPr bwMode="auto">
                        <a:xfrm>
                          <a:off x="4188" y="1469"/>
                          <a:ext cx="336" cy="534"/>
                        </a:xfrm>
                        <a:custGeom>
                          <a:avLst/>
                          <a:gdLst/>
                          <a:ahLst/>
                          <a:cxnLst>
                            <a:cxn ang="0">
                              <a:pos x="106" y="466"/>
                            </a:cxn>
                            <a:cxn ang="0">
                              <a:pos x="196" y="454"/>
                            </a:cxn>
                            <a:cxn ang="0">
                              <a:pos x="220" y="470"/>
                            </a:cxn>
                            <a:cxn ang="0">
                              <a:pos x="234" y="512"/>
                            </a:cxn>
                            <a:cxn ang="0">
                              <a:pos x="286" y="534"/>
                            </a:cxn>
                            <a:cxn ang="0">
                              <a:pos x="288" y="532"/>
                            </a:cxn>
                            <a:cxn ang="0">
                              <a:pos x="236" y="510"/>
                            </a:cxn>
                            <a:cxn ang="0">
                              <a:pos x="226" y="474"/>
                            </a:cxn>
                            <a:cxn ang="0">
                              <a:pos x="232" y="480"/>
                            </a:cxn>
                            <a:cxn ang="0">
                              <a:pos x="290" y="348"/>
                            </a:cxn>
                            <a:cxn ang="0">
                              <a:pos x="324" y="288"/>
                            </a:cxn>
                            <a:cxn ang="0">
                              <a:pos x="334" y="210"/>
                            </a:cxn>
                            <a:cxn ang="0">
                              <a:pos x="334" y="208"/>
                            </a:cxn>
                            <a:cxn ang="0">
                              <a:pos x="334" y="208"/>
                            </a:cxn>
                            <a:cxn ang="0">
                              <a:pos x="336" y="200"/>
                            </a:cxn>
                            <a:cxn ang="0">
                              <a:pos x="262" y="0"/>
                            </a:cxn>
                            <a:cxn ang="0">
                              <a:pos x="260" y="6"/>
                            </a:cxn>
                            <a:cxn ang="0">
                              <a:pos x="330" y="202"/>
                            </a:cxn>
                            <a:cxn ang="0">
                              <a:pos x="320" y="286"/>
                            </a:cxn>
                            <a:cxn ang="0">
                              <a:pos x="288" y="346"/>
                            </a:cxn>
                            <a:cxn ang="0">
                              <a:pos x="232" y="470"/>
                            </a:cxn>
                            <a:cxn ang="0">
                              <a:pos x="198" y="450"/>
                            </a:cxn>
                            <a:cxn ang="0">
                              <a:pos x="106" y="462"/>
                            </a:cxn>
                            <a:cxn ang="0">
                              <a:pos x="0" y="424"/>
                            </a:cxn>
                            <a:cxn ang="0">
                              <a:pos x="0" y="430"/>
                            </a:cxn>
                            <a:cxn ang="0">
                              <a:pos x="106" y="466"/>
                            </a:cxn>
                          </a:cxnLst>
                          <a:rect l="0" t="0" r="r" b="b"/>
                          <a:pathLst>
                            <a:path w="336" h="534">
                              <a:moveTo>
                                <a:pt x="106" y="466"/>
                              </a:moveTo>
                              <a:lnTo>
                                <a:pt x="196" y="454"/>
                              </a:lnTo>
                              <a:lnTo>
                                <a:pt x="220" y="470"/>
                              </a:lnTo>
                              <a:lnTo>
                                <a:pt x="234" y="512"/>
                              </a:lnTo>
                              <a:lnTo>
                                <a:pt x="286" y="534"/>
                              </a:lnTo>
                              <a:lnTo>
                                <a:pt x="288" y="532"/>
                              </a:lnTo>
                              <a:lnTo>
                                <a:pt x="236" y="510"/>
                              </a:lnTo>
                              <a:lnTo>
                                <a:pt x="226" y="474"/>
                              </a:lnTo>
                              <a:lnTo>
                                <a:pt x="232" y="480"/>
                              </a:lnTo>
                              <a:lnTo>
                                <a:pt x="290" y="348"/>
                              </a:lnTo>
                              <a:lnTo>
                                <a:pt x="324" y="288"/>
                              </a:lnTo>
                              <a:lnTo>
                                <a:pt x="334" y="210"/>
                              </a:lnTo>
                              <a:lnTo>
                                <a:pt x="334" y="208"/>
                              </a:lnTo>
                              <a:lnTo>
                                <a:pt x="334" y="208"/>
                              </a:lnTo>
                              <a:lnTo>
                                <a:pt x="336" y="200"/>
                              </a:lnTo>
                              <a:lnTo>
                                <a:pt x="262" y="0"/>
                              </a:lnTo>
                              <a:lnTo>
                                <a:pt x="260" y="6"/>
                              </a:lnTo>
                              <a:lnTo>
                                <a:pt x="330" y="202"/>
                              </a:lnTo>
                              <a:lnTo>
                                <a:pt x="320" y="286"/>
                              </a:lnTo>
                              <a:lnTo>
                                <a:pt x="288" y="346"/>
                              </a:lnTo>
                              <a:lnTo>
                                <a:pt x="232" y="470"/>
                              </a:lnTo>
                              <a:lnTo>
                                <a:pt x="198" y="450"/>
                              </a:lnTo>
                              <a:lnTo>
                                <a:pt x="106" y="462"/>
                              </a:lnTo>
                              <a:lnTo>
                                <a:pt x="0" y="424"/>
                              </a:lnTo>
                              <a:lnTo>
                                <a:pt x="0" y="430"/>
                              </a:lnTo>
                              <a:lnTo>
                                <a:pt x="106" y="46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0" name="Freeform 2950"/>
                        <p:cNvSpPr>
                          <a:spLocks/>
                        </p:cNvSpPr>
                        <p:nvPr/>
                      </p:nvSpPr>
                      <p:spPr bwMode="auto">
                        <a:xfrm>
                          <a:off x="4478" y="1699"/>
                          <a:ext cx="330" cy="340"/>
                        </a:xfrm>
                        <a:custGeom>
                          <a:avLst/>
                          <a:gdLst/>
                          <a:ahLst/>
                          <a:cxnLst>
                            <a:cxn ang="0">
                              <a:pos x="328" y="0"/>
                            </a:cxn>
                            <a:cxn ang="0">
                              <a:pos x="312" y="22"/>
                            </a:cxn>
                            <a:cxn ang="0">
                              <a:pos x="272" y="22"/>
                            </a:cxn>
                            <a:cxn ang="0">
                              <a:pos x="230" y="84"/>
                            </a:cxn>
                            <a:cxn ang="0">
                              <a:pos x="202" y="154"/>
                            </a:cxn>
                            <a:cxn ang="0">
                              <a:pos x="172" y="130"/>
                            </a:cxn>
                            <a:cxn ang="0">
                              <a:pos x="142" y="294"/>
                            </a:cxn>
                            <a:cxn ang="0">
                              <a:pos x="72" y="336"/>
                            </a:cxn>
                            <a:cxn ang="0">
                              <a:pos x="0" y="304"/>
                            </a:cxn>
                            <a:cxn ang="0">
                              <a:pos x="0" y="304"/>
                            </a:cxn>
                            <a:cxn ang="0">
                              <a:pos x="0" y="306"/>
                            </a:cxn>
                            <a:cxn ang="0">
                              <a:pos x="72" y="340"/>
                            </a:cxn>
                            <a:cxn ang="0">
                              <a:pos x="144" y="296"/>
                            </a:cxn>
                            <a:cxn ang="0">
                              <a:pos x="174" y="132"/>
                            </a:cxn>
                            <a:cxn ang="0">
                              <a:pos x="202" y="158"/>
                            </a:cxn>
                            <a:cxn ang="0">
                              <a:pos x="232" y="84"/>
                            </a:cxn>
                            <a:cxn ang="0">
                              <a:pos x="274" y="26"/>
                            </a:cxn>
                            <a:cxn ang="0">
                              <a:pos x="312" y="26"/>
                            </a:cxn>
                            <a:cxn ang="0">
                              <a:pos x="330" y="0"/>
                            </a:cxn>
                            <a:cxn ang="0">
                              <a:pos x="330" y="0"/>
                            </a:cxn>
                            <a:cxn ang="0">
                              <a:pos x="328" y="0"/>
                            </a:cxn>
                          </a:cxnLst>
                          <a:rect l="0" t="0" r="r" b="b"/>
                          <a:pathLst>
                            <a:path w="330" h="340">
                              <a:moveTo>
                                <a:pt x="328" y="0"/>
                              </a:moveTo>
                              <a:lnTo>
                                <a:pt x="312" y="22"/>
                              </a:lnTo>
                              <a:lnTo>
                                <a:pt x="272" y="22"/>
                              </a:lnTo>
                              <a:lnTo>
                                <a:pt x="230" y="84"/>
                              </a:lnTo>
                              <a:lnTo>
                                <a:pt x="202" y="154"/>
                              </a:lnTo>
                              <a:lnTo>
                                <a:pt x="172" y="130"/>
                              </a:lnTo>
                              <a:lnTo>
                                <a:pt x="142" y="294"/>
                              </a:lnTo>
                              <a:lnTo>
                                <a:pt x="72" y="336"/>
                              </a:lnTo>
                              <a:lnTo>
                                <a:pt x="0" y="304"/>
                              </a:lnTo>
                              <a:lnTo>
                                <a:pt x="0" y="304"/>
                              </a:lnTo>
                              <a:lnTo>
                                <a:pt x="0" y="306"/>
                              </a:lnTo>
                              <a:lnTo>
                                <a:pt x="72" y="340"/>
                              </a:lnTo>
                              <a:lnTo>
                                <a:pt x="144" y="296"/>
                              </a:lnTo>
                              <a:lnTo>
                                <a:pt x="174" y="132"/>
                              </a:lnTo>
                              <a:lnTo>
                                <a:pt x="202" y="158"/>
                              </a:lnTo>
                              <a:lnTo>
                                <a:pt x="232" y="84"/>
                              </a:lnTo>
                              <a:lnTo>
                                <a:pt x="274" y="26"/>
                              </a:lnTo>
                              <a:lnTo>
                                <a:pt x="312" y="26"/>
                              </a:lnTo>
                              <a:lnTo>
                                <a:pt x="330" y="0"/>
                              </a:lnTo>
                              <a:lnTo>
                                <a:pt x="330" y="0"/>
                              </a:lnTo>
                              <a:lnTo>
                                <a:pt x="3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1" name="Freeform 2951"/>
                        <p:cNvSpPr>
                          <a:spLocks/>
                        </p:cNvSpPr>
                        <p:nvPr/>
                      </p:nvSpPr>
                      <p:spPr bwMode="auto">
                        <a:xfrm>
                          <a:off x="4474" y="2001"/>
                          <a:ext cx="4" cy="4"/>
                        </a:xfrm>
                        <a:custGeom>
                          <a:avLst/>
                          <a:gdLst/>
                          <a:ahLst/>
                          <a:cxnLst>
                            <a:cxn ang="0">
                              <a:pos x="4" y="2"/>
                            </a:cxn>
                            <a:cxn ang="0">
                              <a:pos x="2" y="0"/>
                            </a:cxn>
                            <a:cxn ang="0">
                              <a:pos x="0" y="2"/>
                            </a:cxn>
                            <a:cxn ang="0">
                              <a:pos x="4" y="4"/>
                            </a:cxn>
                            <a:cxn ang="0">
                              <a:pos x="4" y="2"/>
                            </a:cxn>
                            <a:cxn ang="0">
                              <a:pos x="4" y="2"/>
                            </a:cxn>
                          </a:cxnLst>
                          <a:rect l="0" t="0" r="r" b="b"/>
                          <a:pathLst>
                            <a:path w="4" h="4">
                              <a:moveTo>
                                <a:pt x="4" y="2"/>
                              </a:moveTo>
                              <a:lnTo>
                                <a:pt x="2" y="0"/>
                              </a:lnTo>
                              <a:lnTo>
                                <a:pt x="0" y="2"/>
                              </a:lnTo>
                              <a:lnTo>
                                <a:pt x="4" y="4"/>
                              </a:lnTo>
                              <a:lnTo>
                                <a:pt x="4" y="2"/>
                              </a:lnTo>
                              <a:lnTo>
                                <a:pt x="4"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2" name="Freeform 2952"/>
                        <p:cNvSpPr>
                          <a:spLocks/>
                        </p:cNvSpPr>
                        <p:nvPr/>
                      </p:nvSpPr>
                      <p:spPr bwMode="auto">
                        <a:xfrm>
                          <a:off x="4184" y="1893"/>
                          <a:ext cx="4" cy="6"/>
                        </a:xfrm>
                        <a:custGeom>
                          <a:avLst/>
                          <a:gdLst/>
                          <a:ahLst/>
                          <a:cxnLst>
                            <a:cxn ang="0">
                              <a:pos x="0" y="2"/>
                            </a:cxn>
                            <a:cxn ang="0">
                              <a:pos x="0" y="4"/>
                            </a:cxn>
                            <a:cxn ang="0">
                              <a:pos x="4" y="6"/>
                            </a:cxn>
                            <a:cxn ang="0">
                              <a:pos x="4" y="0"/>
                            </a:cxn>
                            <a:cxn ang="0">
                              <a:pos x="0" y="0"/>
                            </a:cxn>
                            <a:cxn ang="0">
                              <a:pos x="0" y="2"/>
                            </a:cxn>
                          </a:cxnLst>
                          <a:rect l="0" t="0" r="r" b="b"/>
                          <a:pathLst>
                            <a:path w="4" h="6">
                              <a:moveTo>
                                <a:pt x="0" y="2"/>
                              </a:moveTo>
                              <a:lnTo>
                                <a:pt x="0" y="4"/>
                              </a:lnTo>
                              <a:lnTo>
                                <a:pt x="4" y="6"/>
                              </a:lnTo>
                              <a:lnTo>
                                <a:pt x="4" y="0"/>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3" name="Freeform 2953"/>
                        <p:cNvSpPr>
                          <a:spLocks/>
                        </p:cNvSpPr>
                        <p:nvPr/>
                      </p:nvSpPr>
                      <p:spPr bwMode="auto">
                        <a:xfrm>
                          <a:off x="5064" y="1789"/>
                          <a:ext cx="4" cy="6"/>
                        </a:xfrm>
                        <a:custGeom>
                          <a:avLst/>
                          <a:gdLst/>
                          <a:ahLst/>
                          <a:cxnLst>
                            <a:cxn ang="0">
                              <a:pos x="4" y="6"/>
                            </a:cxn>
                            <a:cxn ang="0">
                              <a:pos x="4" y="0"/>
                            </a:cxn>
                            <a:cxn ang="0">
                              <a:pos x="2" y="2"/>
                            </a:cxn>
                            <a:cxn ang="0">
                              <a:pos x="0" y="6"/>
                            </a:cxn>
                            <a:cxn ang="0">
                              <a:pos x="4" y="6"/>
                            </a:cxn>
                          </a:cxnLst>
                          <a:rect l="0" t="0" r="r" b="b"/>
                          <a:pathLst>
                            <a:path w="4" h="6">
                              <a:moveTo>
                                <a:pt x="4" y="6"/>
                              </a:moveTo>
                              <a:lnTo>
                                <a:pt x="4" y="0"/>
                              </a:lnTo>
                              <a:lnTo>
                                <a:pt x="2" y="2"/>
                              </a:lnTo>
                              <a:lnTo>
                                <a:pt x="0" y="6"/>
                              </a:lnTo>
                              <a:lnTo>
                                <a:pt x="4"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4" name="Freeform 2954"/>
                        <p:cNvSpPr>
                          <a:spLocks/>
                        </p:cNvSpPr>
                        <p:nvPr/>
                      </p:nvSpPr>
                      <p:spPr bwMode="auto">
                        <a:xfrm>
                          <a:off x="4808" y="1697"/>
                          <a:ext cx="258" cy="118"/>
                        </a:xfrm>
                        <a:custGeom>
                          <a:avLst/>
                          <a:gdLst/>
                          <a:ahLst/>
                          <a:cxnLst>
                            <a:cxn ang="0">
                              <a:pos x="54" y="106"/>
                            </a:cxn>
                            <a:cxn ang="0">
                              <a:pos x="64" y="26"/>
                            </a:cxn>
                            <a:cxn ang="0">
                              <a:pos x="2" y="0"/>
                            </a:cxn>
                            <a:cxn ang="0">
                              <a:pos x="2" y="0"/>
                            </a:cxn>
                            <a:cxn ang="0">
                              <a:pos x="2" y="2"/>
                            </a:cxn>
                            <a:cxn ang="0">
                              <a:pos x="0" y="2"/>
                            </a:cxn>
                            <a:cxn ang="0">
                              <a:pos x="60" y="28"/>
                            </a:cxn>
                            <a:cxn ang="0">
                              <a:pos x="50" y="108"/>
                            </a:cxn>
                            <a:cxn ang="0">
                              <a:pos x="172" y="118"/>
                            </a:cxn>
                            <a:cxn ang="0">
                              <a:pos x="256" y="98"/>
                            </a:cxn>
                            <a:cxn ang="0">
                              <a:pos x="258" y="94"/>
                            </a:cxn>
                            <a:cxn ang="0">
                              <a:pos x="176" y="116"/>
                            </a:cxn>
                            <a:cxn ang="0">
                              <a:pos x="54" y="106"/>
                            </a:cxn>
                          </a:cxnLst>
                          <a:rect l="0" t="0" r="r" b="b"/>
                          <a:pathLst>
                            <a:path w="258" h="118">
                              <a:moveTo>
                                <a:pt x="54" y="106"/>
                              </a:moveTo>
                              <a:lnTo>
                                <a:pt x="64" y="26"/>
                              </a:lnTo>
                              <a:lnTo>
                                <a:pt x="2" y="0"/>
                              </a:lnTo>
                              <a:lnTo>
                                <a:pt x="2" y="0"/>
                              </a:lnTo>
                              <a:lnTo>
                                <a:pt x="2" y="2"/>
                              </a:lnTo>
                              <a:lnTo>
                                <a:pt x="0" y="2"/>
                              </a:lnTo>
                              <a:lnTo>
                                <a:pt x="60" y="28"/>
                              </a:lnTo>
                              <a:lnTo>
                                <a:pt x="50" y="108"/>
                              </a:lnTo>
                              <a:lnTo>
                                <a:pt x="172" y="118"/>
                              </a:lnTo>
                              <a:lnTo>
                                <a:pt x="256" y="98"/>
                              </a:lnTo>
                              <a:lnTo>
                                <a:pt x="258" y="94"/>
                              </a:lnTo>
                              <a:lnTo>
                                <a:pt x="176" y="116"/>
                              </a:lnTo>
                              <a:lnTo>
                                <a:pt x="54" y="10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5" name="Freeform 2955"/>
                        <p:cNvSpPr>
                          <a:spLocks/>
                        </p:cNvSpPr>
                        <p:nvPr/>
                      </p:nvSpPr>
                      <p:spPr bwMode="auto">
                        <a:xfrm>
                          <a:off x="4522" y="1673"/>
                          <a:ext cx="286" cy="72"/>
                        </a:xfrm>
                        <a:custGeom>
                          <a:avLst/>
                          <a:gdLst/>
                          <a:ahLst/>
                          <a:cxnLst>
                            <a:cxn ang="0">
                              <a:pos x="18" y="56"/>
                            </a:cxn>
                            <a:cxn ang="0">
                              <a:pos x="106" y="26"/>
                            </a:cxn>
                            <a:cxn ang="0">
                              <a:pos x="132" y="72"/>
                            </a:cxn>
                            <a:cxn ang="0">
                              <a:pos x="238" y="16"/>
                            </a:cxn>
                            <a:cxn ang="0">
                              <a:pos x="284" y="26"/>
                            </a:cxn>
                            <a:cxn ang="0">
                              <a:pos x="286" y="24"/>
                            </a:cxn>
                            <a:cxn ang="0">
                              <a:pos x="234" y="12"/>
                            </a:cxn>
                            <a:cxn ang="0">
                              <a:pos x="132" y="68"/>
                            </a:cxn>
                            <a:cxn ang="0">
                              <a:pos x="108" y="26"/>
                            </a:cxn>
                            <a:cxn ang="0">
                              <a:pos x="108" y="26"/>
                            </a:cxn>
                            <a:cxn ang="0">
                              <a:pos x="106" y="24"/>
                            </a:cxn>
                            <a:cxn ang="0">
                              <a:pos x="20" y="50"/>
                            </a:cxn>
                            <a:cxn ang="0">
                              <a:pos x="2" y="0"/>
                            </a:cxn>
                            <a:cxn ang="0">
                              <a:pos x="0" y="4"/>
                            </a:cxn>
                            <a:cxn ang="0">
                              <a:pos x="0" y="6"/>
                            </a:cxn>
                            <a:cxn ang="0">
                              <a:pos x="18" y="56"/>
                            </a:cxn>
                          </a:cxnLst>
                          <a:rect l="0" t="0" r="r" b="b"/>
                          <a:pathLst>
                            <a:path w="286" h="72">
                              <a:moveTo>
                                <a:pt x="18" y="56"/>
                              </a:moveTo>
                              <a:lnTo>
                                <a:pt x="106" y="26"/>
                              </a:lnTo>
                              <a:lnTo>
                                <a:pt x="132" y="72"/>
                              </a:lnTo>
                              <a:lnTo>
                                <a:pt x="238" y="16"/>
                              </a:lnTo>
                              <a:lnTo>
                                <a:pt x="284" y="26"/>
                              </a:lnTo>
                              <a:lnTo>
                                <a:pt x="286" y="24"/>
                              </a:lnTo>
                              <a:lnTo>
                                <a:pt x="234" y="12"/>
                              </a:lnTo>
                              <a:lnTo>
                                <a:pt x="132" y="68"/>
                              </a:lnTo>
                              <a:lnTo>
                                <a:pt x="108" y="26"/>
                              </a:lnTo>
                              <a:lnTo>
                                <a:pt x="108" y="26"/>
                              </a:lnTo>
                              <a:lnTo>
                                <a:pt x="106" y="24"/>
                              </a:lnTo>
                              <a:lnTo>
                                <a:pt x="20" y="50"/>
                              </a:lnTo>
                              <a:lnTo>
                                <a:pt x="2" y="0"/>
                              </a:lnTo>
                              <a:lnTo>
                                <a:pt x="0" y="4"/>
                              </a:lnTo>
                              <a:lnTo>
                                <a:pt x="0" y="6"/>
                              </a:lnTo>
                              <a:lnTo>
                                <a:pt x="18" y="5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6" name="Freeform 2956"/>
                        <p:cNvSpPr>
                          <a:spLocks/>
                        </p:cNvSpPr>
                        <p:nvPr/>
                      </p:nvSpPr>
                      <p:spPr bwMode="auto">
                        <a:xfrm>
                          <a:off x="4806" y="1697"/>
                          <a:ext cx="4" cy="2"/>
                        </a:xfrm>
                        <a:custGeom>
                          <a:avLst/>
                          <a:gdLst/>
                          <a:ahLst/>
                          <a:cxnLst>
                            <a:cxn ang="0">
                              <a:pos x="2" y="2"/>
                            </a:cxn>
                            <a:cxn ang="0">
                              <a:pos x="2" y="2"/>
                            </a:cxn>
                            <a:cxn ang="0">
                              <a:pos x="4" y="2"/>
                            </a:cxn>
                            <a:cxn ang="0">
                              <a:pos x="4" y="0"/>
                            </a:cxn>
                            <a:cxn ang="0">
                              <a:pos x="2" y="0"/>
                            </a:cxn>
                            <a:cxn ang="0">
                              <a:pos x="0" y="2"/>
                            </a:cxn>
                            <a:cxn ang="0">
                              <a:pos x="2" y="2"/>
                            </a:cxn>
                          </a:cxnLst>
                          <a:rect l="0" t="0" r="r" b="b"/>
                          <a:pathLst>
                            <a:path w="4" h="2">
                              <a:moveTo>
                                <a:pt x="2" y="2"/>
                              </a:moveTo>
                              <a:lnTo>
                                <a:pt x="2" y="2"/>
                              </a:lnTo>
                              <a:lnTo>
                                <a:pt x="4" y="2"/>
                              </a:lnTo>
                              <a:lnTo>
                                <a:pt x="4" y="0"/>
                              </a:lnTo>
                              <a:lnTo>
                                <a:pt x="2" y="0"/>
                              </a:lnTo>
                              <a:lnTo>
                                <a:pt x="0" y="2"/>
                              </a:lnTo>
                              <a:lnTo>
                                <a:pt x="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7" name="Rectangle 2957"/>
                        <p:cNvSpPr>
                          <a:spLocks noChangeArrowheads="1"/>
                        </p:cNvSpPr>
                        <p:nvPr/>
                      </p:nvSpPr>
                      <p:spPr bwMode="auto">
                        <a:xfrm>
                          <a:off x="4522" y="1677"/>
                          <a:ext cx="1"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78" name="Freeform 2958"/>
                        <p:cNvSpPr>
                          <a:spLocks/>
                        </p:cNvSpPr>
                        <p:nvPr/>
                      </p:nvSpPr>
                      <p:spPr bwMode="auto">
                        <a:xfrm>
                          <a:off x="4516" y="1321"/>
                          <a:ext cx="490" cy="270"/>
                        </a:xfrm>
                        <a:custGeom>
                          <a:avLst/>
                          <a:gdLst/>
                          <a:ahLst/>
                          <a:cxnLst>
                            <a:cxn ang="0">
                              <a:pos x="462" y="258"/>
                            </a:cxn>
                            <a:cxn ang="0">
                              <a:pos x="490" y="190"/>
                            </a:cxn>
                            <a:cxn ang="0">
                              <a:pos x="452" y="138"/>
                            </a:cxn>
                            <a:cxn ang="0">
                              <a:pos x="462" y="68"/>
                            </a:cxn>
                            <a:cxn ang="0">
                              <a:pos x="382" y="0"/>
                            </a:cxn>
                            <a:cxn ang="0">
                              <a:pos x="18" y="120"/>
                            </a:cxn>
                            <a:cxn ang="0">
                              <a:pos x="2" y="74"/>
                            </a:cxn>
                            <a:cxn ang="0">
                              <a:pos x="0" y="76"/>
                            </a:cxn>
                            <a:cxn ang="0">
                              <a:pos x="16" y="124"/>
                            </a:cxn>
                            <a:cxn ang="0">
                              <a:pos x="382" y="4"/>
                            </a:cxn>
                            <a:cxn ang="0">
                              <a:pos x="458" y="70"/>
                            </a:cxn>
                            <a:cxn ang="0">
                              <a:pos x="448" y="138"/>
                            </a:cxn>
                            <a:cxn ang="0">
                              <a:pos x="488" y="190"/>
                            </a:cxn>
                            <a:cxn ang="0">
                              <a:pos x="458" y="256"/>
                            </a:cxn>
                            <a:cxn ang="0">
                              <a:pos x="428" y="266"/>
                            </a:cxn>
                            <a:cxn ang="0">
                              <a:pos x="430" y="270"/>
                            </a:cxn>
                            <a:cxn ang="0">
                              <a:pos x="462" y="258"/>
                            </a:cxn>
                          </a:cxnLst>
                          <a:rect l="0" t="0" r="r" b="b"/>
                          <a:pathLst>
                            <a:path w="490" h="270">
                              <a:moveTo>
                                <a:pt x="462" y="258"/>
                              </a:moveTo>
                              <a:lnTo>
                                <a:pt x="490" y="190"/>
                              </a:lnTo>
                              <a:lnTo>
                                <a:pt x="452" y="138"/>
                              </a:lnTo>
                              <a:lnTo>
                                <a:pt x="462" y="68"/>
                              </a:lnTo>
                              <a:lnTo>
                                <a:pt x="382" y="0"/>
                              </a:lnTo>
                              <a:lnTo>
                                <a:pt x="18" y="120"/>
                              </a:lnTo>
                              <a:lnTo>
                                <a:pt x="2" y="74"/>
                              </a:lnTo>
                              <a:lnTo>
                                <a:pt x="0" y="76"/>
                              </a:lnTo>
                              <a:lnTo>
                                <a:pt x="16" y="124"/>
                              </a:lnTo>
                              <a:lnTo>
                                <a:pt x="382" y="4"/>
                              </a:lnTo>
                              <a:lnTo>
                                <a:pt x="458" y="70"/>
                              </a:lnTo>
                              <a:lnTo>
                                <a:pt x="448" y="138"/>
                              </a:lnTo>
                              <a:lnTo>
                                <a:pt x="488" y="190"/>
                              </a:lnTo>
                              <a:lnTo>
                                <a:pt x="458" y="256"/>
                              </a:lnTo>
                              <a:lnTo>
                                <a:pt x="428" y="266"/>
                              </a:lnTo>
                              <a:lnTo>
                                <a:pt x="430" y="270"/>
                              </a:lnTo>
                              <a:lnTo>
                                <a:pt x="462" y="25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79" name="Freeform 2959"/>
                        <p:cNvSpPr>
                          <a:spLocks/>
                        </p:cNvSpPr>
                        <p:nvPr/>
                      </p:nvSpPr>
                      <p:spPr bwMode="auto">
                        <a:xfrm>
                          <a:off x="4626" y="1587"/>
                          <a:ext cx="320" cy="112"/>
                        </a:xfrm>
                        <a:custGeom>
                          <a:avLst/>
                          <a:gdLst/>
                          <a:ahLst/>
                          <a:cxnLst>
                            <a:cxn ang="0">
                              <a:pos x="4" y="112"/>
                            </a:cxn>
                            <a:cxn ang="0">
                              <a:pos x="320" y="4"/>
                            </a:cxn>
                            <a:cxn ang="0">
                              <a:pos x="318" y="0"/>
                            </a:cxn>
                            <a:cxn ang="0">
                              <a:pos x="0" y="110"/>
                            </a:cxn>
                            <a:cxn ang="0">
                              <a:pos x="2" y="110"/>
                            </a:cxn>
                            <a:cxn ang="0">
                              <a:pos x="2" y="110"/>
                            </a:cxn>
                            <a:cxn ang="0">
                              <a:pos x="4" y="112"/>
                            </a:cxn>
                          </a:cxnLst>
                          <a:rect l="0" t="0" r="r" b="b"/>
                          <a:pathLst>
                            <a:path w="320" h="112">
                              <a:moveTo>
                                <a:pt x="4" y="112"/>
                              </a:moveTo>
                              <a:lnTo>
                                <a:pt x="320" y="4"/>
                              </a:lnTo>
                              <a:lnTo>
                                <a:pt x="318" y="0"/>
                              </a:lnTo>
                              <a:lnTo>
                                <a:pt x="0" y="110"/>
                              </a:lnTo>
                              <a:lnTo>
                                <a:pt x="2" y="110"/>
                              </a:lnTo>
                              <a:lnTo>
                                <a:pt x="2" y="110"/>
                              </a:lnTo>
                              <a:lnTo>
                                <a:pt x="4" y="1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0" name="Freeform 2960"/>
                        <p:cNvSpPr>
                          <a:spLocks/>
                        </p:cNvSpPr>
                        <p:nvPr/>
                      </p:nvSpPr>
                      <p:spPr bwMode="auto">
                        <a:xfrm>
                          <a:off x="4628" y="1697"/>
                          <a:ext cx="2" cy="2"/>
                        </a:xfrm>
                        <a:custGeom>
                          <a:avLst/>
                          <a:gdLst/>
                          <a:ahLst/>
                          <a:cxnLst>
                            <a:cxn ang="0">
                              <a:pos x="2" y="2"/>
                            </a:cxn>
                            <a:cxn ang="0">
                              <a:pos x="0" y="0"/>
                            </a:cxn>
                            <a:cxn ang="0">
                              <a:pos x="0" y="0"/>
                            </a:cxn>
                            <a:cxn ang="0">
                              <a:pos x="2" y="2"/>
                            </a:cxn>
                            <a:cxn ang="0">
                              <a:pos x="2" y="2"/>
                            </a:cxn>
                          </a:cxnLst>
                          <a:rect l="0" t="0" r="r" b="b"/>
                          <a:pathLst>
                            <a:path w="2" h="2">
                              <a:moveTo>
                                <a:pt x="2" y="2"/>
                              </a:moveTo>
                              <a:lnTo>
                                <a:pt x="0" y="0"/>
                              </a:lnTo>
                              <a:lnTo>
                                <a:pt x="0" y="0"/>
                              </a:lnTo>
                              <a:lnTo>
                                <a:pt x="2" y="2"/>
                              </a:lnTo>
                              <a:lnTo>
                                <a:pt x="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1" name="Rectangle 2961"/>
                        <p:cNvSpPr>
                          <a:spLocks noChangeArrowheads="1"/>
                        </p:cNvSpPr>
                        <p:nvPr/>
                      </p:nvSpPr>
                      <p:spPr bwMode="auto">
                        <a:xfrm>
                          <a:off x="5072" y="1723"/>
                          <a:ext cx="2"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82" name="Rectangle 2962"/>
                        <p:cNvSpPr>
                          <a:spLocks noChangeArrowheads="1"/>
                        </p:cNvSpPr>
                        <p:nvPr/>
                      </p:nvSpPr>
                      <p:spPr bwMode="auto">
                        <a:xfrm>
                          <a:off x="4944" y="1587"/>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83" name="Freeform 2963"/>
                        <p:cNvSpPr>
                          <a:spLocks/>
                        </p:cNvSpPr>
                        <p:nvPr/>
                      </p:nvSpPr>
                      <p:spPr bwMode="auto">
                        <a:xfrm>
                          <a:off x="4946" y="1591"/>
                          <a:ext cx="126" cy="162"/>
                        </a:xfrm>
                        <a:custGeom>
                          <a:avLst/>
                          <a:gdLst/>
                          <a:ahLst/>
                          <a:cxnLst>
                            <a:cxn ang="0">
                              <a:pos x="0" y="0"/>
                            </a:cxn>
                            <a:cxn ang="0">
                              <a:pos x="0" y="0"/>
                            </a:cxn>
                            <a:cxn ang="0">
                              <a:pos x="58" y="162"/>
                            </a:cxn>
                            <a:cxn ang="0">
                              <a:pos x="126" y="134"/>
                            </a:cxn>
                            <a:cxn ang="0">
                              <a:pos x="126" y="132"/>
                            </a:cxn>
                            <a:cxn ang="0">
                              <a:pos x="62" y="158"/>
                            </a:cxn>
                            <a:cxn ang="0">
                              <a:pos x="0" y="0"/>
                            </a:cxn>
                          </a:cxnLst>
                          <a:rect l="0" t="0" r="r" b="b"/>
                          <a:pathLst>
                            <a:path w="126" h="162">
                              <a:moveTo>
                                <a:pt x="0" y="0"/>
                              </a:moveTo>
                              <a:lnTo>
                                <a:pt x="0" y="0"/>
                              </a:lnTo>
                              <a:lnTo>
                                <a:pt x="58" y="162"/>
                              </a:lnTo>
                              <a:lnTo>
                                <a:pt x="126" y="134"/>
                              </a:lnTo>
                              <a:lnTo>
                                <a:pt x="126" y="132"/>
                              </a:lnTo>
                              <a:lnTo>
                                <a:pt x="62" y="158"/>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4" name="Freeform 2964"/>
                        <p:cNvSpPr>
                          <a:spLocks/>
                        </p:cNvSpPr>
                        <p:nvPr/>
                      </p:nvSpPr>
                      <p:spPr bwMode="auto">
                        <a:xfrm>
                          <a:off x="4944" y="1587"/>
                          <a:ext cx="2" cy="4"/>
                        </a:xfrm>
                        <a:custGeom>
                          <a:avLst/>
                          <a:gdLst/>
                          <a:ahLst/>
                          <a:cxnLst>
                            <a:cxn ang="0">
                              <a:pos x="2" y="4"/>
                            </a:cxn>
                            <a:cxn ang="0">
                              <a:pos x="0" y="0"/>
                            </a:cxn>
                            <a:cxn ang="0">
                              <a:pos x="0" y="0"/>
                            </a:cxn>
                            <a:cxn ang="0">
                              <a:pos x="2" y="4"/>
                            </a:cxn>
                            <a:cxn ang="0">
                              <a:pos x="2" y="4"/>
                            </a:cxn>
                          </a:cxnLst>
                          <a:rect l="0" t="0" r="r" b="b"/>
                          <a:pathLst>
                            <a:path w="2" h="4">
                              <a:moveTo>
                                <a:pt x="2" y="4"/>
                              </a:moveTo>
                              <a:lnTo>
                                <a:pt x="0" y="0"/>
                              </a:lnTo>
                              <a:lnTo>
                                <a:pt x="0" y="0"/>
                              </a:lnTo>
                              <a:lnTo>
                                <a:pt x="2" y="4"/>
                              </a:lnTo>
                              <a:lnTo>
                                <a:pt x="2"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5" name="Freeform 2965"/>
                        <p:cNvSpPr>
                          <a:spLocks/>
                        </p:cNvSpPr>
                        <p:nvPr/>
                      </p:nvSpPr>
                      <p:spPr bwMode="auto">
                        <a:xfrm>
                          <a:off x="5280" y="1225"/>
                          <a:ext cx="2" cy="4"/>
                        </a:xfrm>
                        <a:custGeom>
                          <a:avLst/>
                          <a:gdLst/>
                          <a:ahLst/>
                          <a:cxnLst>
                            <a:cxn ang="0">
                              <a:pos x="2" y="4"/>
                            </a:cxn>
                            <a:cxn ang="0">
                              <a:pos x="2" y="2"/>
                            </a:cxn>
                            <a:cxn ang="0">
                              <a:pos x="0" y="0"/>
                            </a:cxn>
                            <a:cxn ang="0">
                              <a:pos x="0" y="0"/>
                            </a:cxn>
                            <a:cxn ang="0">
                              <a:pos x="2" y="4"/>
                            </a:cxn>
                          </a:cxnLst>
                          <a:rect l="0" t="0" r="r" b="b"/>
                          <a:pathLst>
                            <a:path w="2" h="4">
                              <a:moveTo>
                                <a:pt x="2" y="4"/>
                              </a:moveTo>
                              <a:lnTo>
                                <a:pt x="2" y="2"/>
                              </a:lnTo>
                              <a:lnTo>
                                <a:pt x="0" y="0"/>
                              </a:lnTo>
                              <a:lnTo>
                                <a:pt x="0" y="0"/>
                              </a:lnTo>
                              <a:lnTo>
                                <a:pt x="2"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6" name="Freeform 2966"/>
                        <p:cNvSpPr>
                          <a:spLocks/>
                        </p:cNvSpPr>
                        <p:nvPr/>
                      </p:nvSpPr>
                      <p:spPr bwMode="auto">
                        <a:xfrm>
                          <a:off x="5218" y="1341"/>
                          <a:ext cx="4" cy="6"/>
                        </a:xfrm>
                        <a:custGeom>
                          <a:avLst/>
                          <a:gdLst/>
                          <a:ahLst/>
                          <a:cxnLst>
                            <a:cxn ang="0">
                              <a:pos x="2" y="6"/>
                            </a:cxn>
                            <a:cxn ang="0">
                              <a:pos x="2" y="6"/>
                            </a:cxn>
                            <a:cxn ang="0">
                              <a:pos x="4" y="4"/>
                            </a:cxn>
                            <a:cxn ang="0">
                              <a:pos x="2" y="0"/>
                            </a:cxn>
                            <a:cxn ang="0">
                              <a:pos x="0" y="4"/>
                            </a:cxn>
                            <a:cxn ang="0">
                              <a:pos x="2" y="6"/>
                            </a:cxn>
                          </a:cxnLst>
                          <a:rect l="0" t="0" r="r" b="b"/>
                          <a:pathLst>
                            <a:path w="4" h="6">
                              <a:moveTo>
                                <a:pt x="2" y="6"/>
                              </a:moveTo>
                              <a:lnTo>
                                <a:pt x="2" y="6"/>
                              </a:lnTo>
                              <a:lnTo>
                                <a:pt x="4" y="4"/>
                              </a:lnTo>
                              <a:lnTo>
                                <a:pt x="2" y="0"/>
                              </a:lnTo>
                              <a:lnTo>
                                <a:pt x="0" y="4"/>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7" name="Freeform 2967"/>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8" name="Freeform 2968"/>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89" name="Freeform 2969"/>
                        <p:cNvSpPr>
                          <a:spLocks/>
                        </p:cNvSpPr>
                        <p:nvPr/>
                      </p:nvSpPr>
                      <p:spPr bwMode="auto">
                        <a:xfrm>
                          <a:off x="5190" y="1183"/>
                          <a:ext cx="90" cy="162"/>
                        </a:xfrm>
                        <a:custGeom>
                          <a:avLst/>
                          <a:gdLst/>
                          <a:ahLst/>
                          <a:cxnLst>
                            <a:cxn ang="0">
                              <a:pos x="0" y="20"/>
                            </a:cxn>
                            <a:cxn ang="0">
                              <a:pos x="28" y="162"/>
                            </a:cxn>
                            <a:cxn ang="0">
                              <a:pos x="30" y="158"/>
                            </a:cxn>
                            <a:cxn ang="0">
                              <a:pos x="4" y="20"/>
                            </a:cxn>
                            <a:cxn ang="0">
                              <a:pos x="54" y="2"/>
                            </a:cxn>
                            <a:cxn ang="0">
                              <a:pos x="90" y="42"/>
                            </a:cxn>
                            <a:cxn ang="0">
                              <a:pos x="90" y="42"/>
                            </a:cxn>
                            <a:cxn ang="0">
                              <a:pos x="54" y="0"/>
                            </a:cxn>
                            <a:cxn ang="0">
                              <a:pos x="0" y="20"/>
                            </a:cxn>
                          </a:cxnLst>
                          <a:rect l="0" t="0" r="r" b="b"/>
                          <a:pathLst>
                            <a:path w="90" h="162">
                              <a:moveTo>
                                <a:pt x="0" y="20"/>
                              </a:moveTo>
                              <a:lnTo>
                                <a:pt x="28" y="162"/>
                              </a:lnTo>
                              <a:lnTo>
                                <a:pt x="30" y="158"/>
                              </a:lnTo>
                              <a:lnTo>
                                <a:pt x="4" y="20"/>
                              </a:lnTo>
                              <a:lnTo>
                                <a:pt x="54" y="2"/>
                              </a:lnTo>
                              <a:lnTo>
                                <a:pt x="90" y="42"/>
                              </a:lnTo>
                              <a:lnTo>
                                <a:pt x="90" y="42"/>
                              </a:lnTo>
                              <a:lnTo>
                                <a:pt x="54" y="0"/>
                              </a:lnTo>
                              <a:lnTo>
                                <a:pt x="0" y="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0" name="Rectangle 2970"/>
                        <p:cNvSpPr>
                          <a:spLocks noChangeArrowheads="1"/>
                        </p:cNvSpPr>
                        <p:nvPr/>
                      </p:nvSpPr>
                      <p:spPr bwMode="auto">
                        <a:xfrm>
                          <a:off x="5220" y="1347"/>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691" name="Freeform 2971"/>
                        <p:cNvSpPr>
                          <a:spLocks/>
                        </p:cNvSpPr>
                        <p:nvPr/>
                      </p:nvSpPr>
                      <p:spPr bwMode="auto">
                        <a:xfrm>
                          <a:off x="5086" y="815"/>
                          <a:ext cx="166" cy="248"/>
                        </a:xfrm>
                        <a:custGeom>
                          <a:avLst/>
                          <a:gdLst/>
                          <a:ahLst/>
                          <a:cxnLst>
                            <a:cxn ang="0">
                              <a:pos x="0" y="0"/>
                            </a:cxn>
                            <a:cxn ang="0">
                              <a:pos x="0" y="2"/>
                            </a:cxn>
                            <a:cxn ang="0">
                              <a:pos x="126" y="220"/>
                            </a:cxn>
                            <a:cxn ang="0">
                              <a:pos x="166" y="248"/>
                            </a:cxn>
                            <a:cxn ang="0">
                              <a:pos x="166" y="246"/>
                            </a:cxn>
                            <a:cxn ang="0">
                              <a:pos x="126" y="218"/>
                            </a:cxn>
                            <a:cxn ang="0">
                              <a:pos x="0" y="0"/>
                            </a:cxn>
                          </a:cxnLst>
                          <a:rect l="0" t="0" r="r" b="b"/>
                          <a:pathLst>
                            <a:path w="166" h="248">
                              <a:moveTo>
                                <a:pt x="0" y="0"/>
                              </a:moveTo>
                              <a:lnTo>
                                <a:pt x="0" y="2"/>
                              </a:lnTo>
                              <a:lnTo>
                                <a:pt x="126" y="220"/>
                              </a:lnTo>
                              <a:lnTo>
                                <a:pt x="166" y="248"/>
                              </a:lnTo>
                              <a:lnTo>
                                <a:pt x="166" y="246"/>
                              </a:lnTo>
                              <a:lnTo>
                                <a:pt x="126" y="218"/>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2" name="Freeform 2972"/>
                        <p:cNvSpPr>
                          <a:spLocks/>
                        </p:cNvSpPr>
                        <p:nvPr/>
                      </p:nvSpPr>
                      <p:spPr bwMode="auto">
                        <a:xfrm>
                          <a:off x="1412" y="711"/>
                          <a:ext cx="64" cy="342"/>
                        </a:xfrm>
                        <a:custGeom>
                          <a:avLst/>
                          <a:gdLst/>
                          <a:ahLst/>
                          <a:cxnLst>
                            <a:cxn ang="0">
                              <a:pos x="0" y="342"/>
                            </a:cxn>
                            <a:cxn ang="0">
                              <a:pos x="64" y="0"/>
                            </a:cxn>
                            <a:cxn ang="0">
                              <a:pos x="60" y="0"/>
                            </a:cxn>
                            <a:cxn ang="0">
                              <a:pos x="0" y="342"/>
                            </a:cxn>
                          </a:cxnLst>
                          <a:rect l="0" t="0" r="r" b="b"/>
                          <a:pathLst>
                            <a:path w="64" h="342">
                              <a:moveTo>
                                <a:pt x="0" y="342"/>
                              </a:moveTo>
                              <a:lnTo>
                                <a:pt x="64" y="0"/>
                              </a:lnTo>
                              <a:lnTo>
                                <a:pt x="60" y="0"/>
                              </a:lnTo>
                              <a:lnTo>
                                <a:pt x="0" y="3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3" name="Freeform 2973"/>
                        <p:cNvSpPr>
                          <a:spLocks/>
                        </p:cNvSpPr>
                        <p:nvPr/>
                      </p:nvSpPr>
                      <p:spPr bwMode="auto">
                        <a:xfrm>
                          <a:off x="760" y="923"/>
                          <a:ext cx="682" cy="650"/>
                        </a:xfrm>
                        <a:custGeom>
                          <a:avLst/>
                          <a:gdLst/>
                          <a:ahLst/>
                          <a:cxnLst>
                            <a:cxn ang="0">
                              <a:pos x="528" y="128"/>
                            </a:cxn>
                            <a:cxn ang="0">
                              <a:pos x="412" y="144"/>
                            </a:cxn>
                            <a:cxn ang="0">
                              <a:pos x="232" y="112"/>
                            </a:cxn>
                            <a:cxn ang="0">
                              <a:pos x="224" y="26"/>
                            </a:cxn>
                            <a:cxn ang="0">
                              <a:pos x="128" y="0"/>
                            </a:cxn>
                            <a:cxn ang="0">
                              <a:pos x="128" y="20"/>
                            </a:cxn>
                            <a:cxn ang="0">
                              <a:pos x="0" y="410"/>
                            </a:cxn>
                            <a:cxn ang="0">
                              <a:pos x="6" y="510"/>
                            </a:cxn>
                            <a:cxn ang="0">
                              <a:pos x="344" y="602"/>
                            </a:cxn>
                            <a:cxn ang="0">
                              <a:pos x="572" y="650"/>
                            </a:cxn>
                            <a:cxn ang="0">
                              <a:pos x="622" y="386"/>
                            </a:cxn>
                            <a:cxn ang="0">
                              <a:pos x="614" y="360"/>
                            </a:cxn>
                            <a:cxn ang="0">
                              <a:pos x="682" y="224"/>
                            </a:cxn>
                            <a:cxn ang="0">
                              <a:pos x="662" y="166"/>
                            </a:cxn>
                            <a:cxn ang="0">
                              <a:pos x="528" y="128"/>
                            </a:cxn>
                          </a:cxnLst>
                          <a:rect l="0" t="0" r="r" b="b"/>
                          <a:pathLst>
                            <a:path w="682" h="650">
                              <a:moveTo>
                                <a:pt x="528" y="128"/>
                              </a:moveTo>
                              <a:lnTo>
                                <a:pt x="412" y="144"/>
                              </a:lnTo>
                              <a:lnTo>
                                <a:pt x="232" y="112"/>
                              </a:lnTo>
                              <a:lnTo>
                                <a:pt x="224" y="26"/>
                              </a:lnTo>
                              <a:lnTo>
                                <a:pt x="128" y="0"/>
                              </a:lnTo>
                              <a:lnTo>
                                <a:pt x="128" y="20"/>
                              </a:lnTo>
                              <a:lnTo>
                                <a:pt x="0" y="410"/>
                              </a:lnTo>
                              <a:lnTo>
                                <a:pt x="6" y="510"/>
                              </a:lnTo>
                              <a:lnTo>
                                <a:pt x="344" y="602"/>
                              </a:lnTo>
                              <a:lnTo>
                                <a:pt x="572" y="650"/>
                              </a:lnTo>
                              <a:lnTo>
                                <a:pt x="622" y="386"/>
                              </a:lnTo>
                              <a:lnTo>
                                <a:pt x="614" y="360"/>
                              </a:lnTo>
                              <a:lnTo>
                                <a:pt x="682" y="224"/>
                              </a:lnTo>
                              <a:lnTo>
                                <a:pt x="662" y="166"/>
                              </a:lnTo>
                              <a:lnTo>
                                <a:pt x="528" y="128"/>
                              </a:lnTo>
                              <a:close/>
                            </a:path>
                          </a:pathLst>
                        </a:custGeom>
                        <a:solidFill>
                          <a:schemeClr val="accent1">
                            <a:lumMod val="20000"/>
                            <a:lumOff val="8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4" name="Freeform 2974"/>
                        <p:cNvSpPr>
                          <a:spLocks/>
                        </p:cNvSpPr>
                        <p:nvPr/>
                      </p:nvSpPr>
                      <p:spPr bwMode="auto">
                        <a:xfrm>
                          <a:off x="888" y="593"/>
                          <a:ext cx="588" cy="486"/>
                        </a:xfrm>
                        <a:custGeom>
                          <a:avLst/>
                          <a:gdLst/>
                          <a:ahLst/>
                          <a:cxnLst>
                            <a:cxn ang="0">
                              <a:pos x="198" y="12"/>
                            </a:cxn>
                            <a:cxn ang="0">
                              <a:pos x="118" y="92"/>
                            </a:cxn>
                            <a:cxn ang="0">
                              <a:pos x="0" y="0"/>
                            </a:cxn>
                            <a:cxn ang="0">
                              <a:pos x="0" y="324"/>
                            </a:cxn>
                            <a:cxn ang="0">
                              <a:pos x="100" y="352"/>
                            </a:cxn>
                            <a:cxn ang="0">
                              <a:pos x="110" y="436"/>
                            </a:cxn>
                            <a:cxn ang="0">
                              <a:pos x="284" y="468"/>
                            </a:cxn>
                            <a:cxn ang="0">
                              <a:pos x="400" y="452"/>
                            </a:cxn>
                            <a:cxn ang="0">
                              <a:pos x="532" y="486"/>
                            </a:cxn>
                            <a:cxn ang="0">
                              <a:pos x="524" y="460"/>
                            </a:cxn>
                            <a:cxn ang="0">
                              <a:pos x="584" y="118"/>
                            </a:cxn>
                            <a:cxn ang="0">
                              <a:pos x="588" y="118"/>
                            </a:cxn>
                            <a:cxn ang="0">
                              <a:pos x="588" y="116"/>
                            </a:cxn>
                            <a:cxn ang="0">
                              <a:pos x="198" y="12"/>
                            </a:cxn>
                          </a:cxnLst>
                          <a:rect l="0" t="0" r="r" b="b"/>
                          <a:pathLst>
                            <a:path w="588" h="486">
                              <a:moveTo>
                                <a:pt x="198" y="12"/>
                              </a:moveTo>
                              <a:lnTo>
                                <a:pt x="118" y="92"/>
                              </a:lnTo>
                              <a:lnTo>
                                <a:pt x="0" y="0"/>
                              </a:lnTo>
                              <a:lnTo>
                                <a:pt x="0" y="324"/>
                              </a:lnTo>
                              <a:lnTo>
                                <a:pt x="100" y="352"/>
                              </a:lnTo>
                              <a:lnTo>
                                <a:pt x="110" y="436"/>
                              </a:lnTo>
                              <a:lnTo>
                                <a:pt x="284" y="468"/>
                              </a:lnTo>
                              <a:lnTo>
                                <a:pt x="400" y="452"/>
                              </a:lnTo>
                              <a:lnTo>
                                <a:pt x="532" y="486"/>
                              </a:lnTo>
                              <a:lnTo>
                                <a:pt x="524" y="460"/>
                              </a:lnTo>
                              <a:lnTo>
                                <a:pt x="584" y="118"/>
                              </a:lnTo>
                              <a:lnTo>
                                <a:pt x="588" y="118"/>
                              </a:lnTo>
                              <a:lnTo>
                                <a:pt x="588" y="116"/>
                              </a:lnTo>
                              <a:lnTo>
                                <a:pt x="198" y="1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5" name="Freeform 2975"/>
                        <p:cNvSpPr>
                          <a:spLocks/>
                        </p:cNvSpPr>
                        <p:nvPr/>
                      </p:nvSpPr>
                      <p:spPr bwMode="auto">
                        <a:xfrm>
                          <a:off x="1412" y="1053"/>
                          <a:ext cx="8" cy="26"/>
                        </a:xfrm>
                        <a:custGeom>
                          <a:avLst/>
                          <a:gdLst/>
                          <a:ahLst/>
                          <a:cxnLst>
                            <a:cxn ang="0">
                              <a:pos x="8" y="26"/>
                            </a:cxn>
                            <a:cxn ang="0">
                              <a:pos x="0" y="0"/>
                            </a:cxn>
                            <a:cxn ang="0">
                              <a:pos x="8" y="26"/>
                            </a:cxn>
                            <a:cxn ang="0">
                              <a:pos x="8" y="26"/>
                            </a:cxn>
                          </a:cxnLst>
                          <a:rect l="0" t="0" r="r" b="b"/>
                          <a:pathLst>
                            <a:path w="8" h="26">
                              <a:moveTo>
                                <a:pt x="8" y="26"/>
                              </a:moveTo>
                              <a:lnTo>
                                <a:pt x="0" y="0"/>
                              </a:lnTo>
                              <a:lnTo>
                                <a:pt x="8" y="26"/>
                              </a:lnTo>
                              <a:lnTo>
                                <a:pt x="8" y="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6" name="Freeform 2979"/>
                        <p:cNvSpPr>
                          <a:spLocks/>
                        </p:cNvSpPr>
                        <p:nvPr/>
                      </p:nvSpPr>
                      <p:spPr bwMode="auto">
                        <a:xfrm>
                          <a:off x="1594" y="1057"/>
                          <a:ext cx="182" cy="296"/>
                        </a:xfrm>
                        <a:custGeom>
                          <a:avLst/>
                          <a:gdLst/>
                          <a:ahLst/>
                          <a:cxnLst>
                            <a:cxn ang="0">
                              <a:pos x="50" y="126"/>
                            </a:cxn>
                            <a:cxn ang="0">
                              <a:pos x="40" y="188"/>
                            </a:cxn>
                            <a:cxn ang="0">
                              <a:pos x="112" y="296"/>
                            </a:cxn>
                            <a:cxn ang="0">
                              <a:pos x="182" y="284"/>
                            </a:cxn>
                            <a:cxn ang="0">
                              <a:pos x="118" y="292"/>
                            </a:cxn>
                            <a:cxn ang="0">
                              <a:pos x="48" y="188"/>
                            </a:cxn>
                            <a:cxn ang="0">
                              <a:pos x="56" y="118"/>
                            </a:cxn>
                            <a:cxn ang="0">
                              <a:pos x="8" y="130"/>
                            </a:cxn>
                            <a:cxn ang="0">
                              <a:pos x="38" y="0"/>
                            </a:cxn>
                            <a:cxn ang="0">
                              <a:pos x="0" y="138"/>
                            </a:cxn>
                            <a:cxn ang="0">
                              <a:pos x="50" y="126"/>
                            </a:cxn>
                          </a:cxnLst>
                          <a:rect l="0" t="0" r="r" b="b"/>
                          <a:pathLst>
                            <a:path w="182" h="296">
                              <a:moveTo>
                                <a:pt x="50" y="126"/>
                              </a:moveTo>
                              <a:lnTo>
                                <a:pt x="40" y="188"/>
                              </a:lnTo>
                              <a:lnTo>
                                <a:pt x="112" y="296"/>
                              </a:lnTo>
                              <a:lnTo>
                                <a:pt x="182" y="284"/>
                              </a:lnTo>
                              <a:lnTo>
                                <a:pt x="118" y="292"/>
                              </a:lnTo>
                              <a:lnTo>
                                <a:pt x="48" y="188"/>
                              </a:lnTo>
                              <a:lnTo>
                                <a:pt x="56" y="118"/>
                              </a:lnTo>
                              <a:lnTo>
                                <a:pt x="8" y="130"/>
                              </a:lnTo>
                              <a:lnTo>
                                <a:pt x="38" y="0"/>
                              </a:lnTo>
                              <a:lnTo>
                                <a:pt x="0" y="138"/>
                              </a:lnTo>
                              <a:lnTo>
                                <a:pt x="50" y="1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7" name="Freeform 2980"/>
                        <p:cNvSpPr>
                          <a:spLocks/>
                        </p:cNvSpPr>
                        <p:nvPr/>
                      </p:nvSpPr>
                      <p:spPr bwMode="auto">
                        <a:xfrm>
                          <a:off x="1706" y="1329"/>
                          <a:ext cx="130" cy="24"/>
                        </a:xfrm>
                        <a:custGeom>
                          <a:avLst/>
                          <a:gdLst/>
                          <a:ahLst/>
                          <a:cxnLst>
                            <a:cxn ang="0">
                              <a:pos x="92" y="14"/>
                            </a:cxn>
                            <a:cxn ang="0">
                              <a:pos x="130" y="0"/>
                            </a:cxn>
                            <a:cxn ang="0">
                              <a:pos x="98" y="6"/>
                            </a:cxn>
                            <a:cxn ang="0">
                              <a:pos x="90" y="8"/>
                            </a:cxn>
                            <a:cxn ang="0">
                              <a:pos x="70" y="12"/>
                            </a:cxn>
                            <a:cxn ang="0">
                              <a:pos x="0" y="24"/>
                            </a:cxn>
                            <a:cxn ang="0">
                              <a:pos x="92" y="14"/>
                            </a:cxn>
                          </a:cxnLst>
                          <a:rect l="0" t="0" r="r" b="b"/>
                          <a:pathLst>
                            <a:path w="130" h="24">
                              <a:moveTo>
                                <a:pt x="92" y="14"/>
                              </a:moveTo>
                              <a:lnTo>
                                <a:pt x="130" y="0"/>
                              </a:lnTo>
                              <a:lnTo>
                                <a:pt x="98" y="6"/>
                              </a:lnTo>
                              <a:lnTo>
                                <a:pt x="90" y="8"/>
                              </a:lnTo>
                              <a:lnTo>
                                <a:pt x="70" y="12"/>
                              </a:lnTo>
                              <a:lnTo>
                                <a:pt x="0" y="24"/>
                              </a:lnTo>
                              <a:lnTo>
                                <a:pt x="92" y="1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8" name="Freeform 2981"/>
                        <p:cNvSpPr>
                          <a:spLocks/>
                        </p:cNvSpPr>
                        <p:nvPr/>
                      </p:nvSpPr>
                      <p:spPr bwMode="auto">
                        <a:xfrm>
                          <a:off x="1868" y="875"/>
                          <a:ext cx="606" cy="476"/>
                        </a:xfrm>
                        <a:custGeom>
                          <a:avLst/>
                          <a:gdLst/>
                          <a:ahLst/>
                          <a:cxnLst>
                            <a:cxn ang="0">
                              <a:pos x="600" y="452"/>
                            </a:cxn>
                            <a:cxn ang="0">
                              <a:pos x="6" y="414"/>
                            </a:cxn>
                            <a:cxn ang="0">
                              <a:pos x="0" y="476"/>
                            </a:cxn>
                            <a:cxn ang="0">
                              <a:pos x="12" y="420"/>
                            </a:cxn>
                            <a:cxn ang="0">
                              <a:pos x="606" y="460"/>
                            </a:cxn>
                            <a:cxn ang="0">
                              <a:pos x="604" y="0"/>
                            </a:cxn>
                            <a:cxn ang="0">
                              <a:pos x="600" y="452"/>
                            </a:cxn>
                          </a:cxnLst>
                          <a:rect l="0" t="0" r="r" b="b"/>
                          <a:pathLst>
                            <a:path w="606" h="476">
                              <a:moveTo>
                                <a:pt x="600" y="452"/>
                              </a:moveTo>
                              <a:lnTo>
                                <a:pt x="6" y="414"/>
                              </a:lnTo>
                              <a:lnTo>
                                <a:pt x="0" y="476"/>
                              </a:lnTo>
                              <a:lnTo>
                                <a:pt x="12" y="420"/>
                              </a:lnTo>
                              <a:lnTo>
                                <a:pt x="606" y="460"/>
                              </a:lnTo>
                              <a:lnTo>
                                <a:pt x="604" y="0"/>
                              </a:lnTo>
                              <a:lnTo>
                                <a:pt x="600" y="45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699" name="Freeform 2982"/>
                        <p:cNvSpPr>
                          <a:spLocks/>
                        </p:cNvSpPr>
                        <p:nvPr/>
                      </p:nvSpPr>
                      <p:spPr bwMode="auto">
                        <a:xfrm>
                          <a:off x="2472" y="875"/>
                          <a:ext cx="614" cy="460"/>
                        </a:xfrm>
                        <a:custGeom>
                          <a:avLst/>
                          <a:gdLst/>
                          <a:ahLst/>
                          <a:cxnLst>
                            <a:cxn ang="0">
                              <a:pos x="612" y="358"/>
                            </a:cxn>
                            <a:cxn ang="0">
                              <a:pos x="614" y="354"/>
                            </a:cxn>
                            <a:cxn ang="0">
                              <a:pos x="2" y="356"/>
                            </a:cxn>
                            <a:cxn ang="0">
                              <a:pos x="6" y="2"/>
                            </a:cxn>
                            <a:cxn ang="0">
                              <a:pos x="0" y="0"/>
                            </a:cxn>
                            <a:cxn ang="0">
                              <a:pos x="2" y="460"/>
                            </a:cxn>
                            <a:cxn ang="0">
                              <a:pos x="2" y="360"/>
                            </a:cxn>
                            <a:cxn ang="0">
                              <a:pos x="612" y="358"/>
                            </a:cxn>
                          </a:cxnLst>
                          <a:rect l="0" t="0" r="r" b="b"/>
                          <a:pathLst>
                            <a:path w="614" h="460">
                              <a:moveTo>
                                <a:pt x="612" y="358"/>
                              </a:moveTo>
                              <a:lnTo>
                                <a:pt x="614" y="354"/>
                              </a:lnTo>
                              <a:lnTo>
                                <a:pt x="2" y="356"/>
                              </a:lnTo>
                              <a:lnTo>
                                <a:pt x="6" y="2"/>
                              </a:lnTo>
                              <a:lnTo>
                                <a:pt x="0" y="0"/>
                              </a:lnTo>
                              <a:lnTo>
                                <a:pt x="2" y="460"/>
                              </a:lnTo>
                              <a:lnTo>
                                <a:pt x="2" y="360"/>
                              </a:lnTo>
                              <a:lnTo>
                                <a:pt x="612" y="35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0" name="Freeform 2983"/>
                        <p:cNvSpPr>
                          <a:spLocks/>
                        </p:cNvSpPr>
                        <p:nvPr/>
                      </p:nvSpPr>
                      <p:spPr bwMode="auto">
                        <a:xfrm>
                          <a:off x="1804" y="1325"/>
                          <a:ext cx="62" cy="42"/>
                        </a:xfrm>
                        <a:custGeom>
                          <a:avLst/>
                          <a:gdLst/>
                          <a:ahLst/>
                          <a:cxnLst>
                            <a:cxn ang="0">
                              <a:pos x="0" y="10"/>
                            </a:cxn>
                            <a:cxn ang="0">
                              <a:pos x="32" y="4"/>
                            </a:cxn>
                            <a:cxn ang="0">
                              <a:pos x="60" y="42"/>
                            </a:cxn>
                            <a:cxn ang="0">
                              <a:pos x="62" y="34"/>
                            </a:cxn>
                            <a:cxn ang="0">
                              <a:pos x="36" y="0"/>
                            </a:cxn>
                            <a:cxn ang="0">
                              <a:pos x="0" y="10"/>
                            </a:cxn>
                          </a:cxnLst>
                          <a:rect l="0" t="0" r="r" b="b"/>
                          <a:pathLst>
                            <a:path w="62" h="42">
                              <a:moveTo>
                                <a:pt x="0" y="10"/>
                              </a:moveTo>
                              <a:lnTo>
                                <a:pt x="32" y="4"/>
                              </a:lnTo>
                              <a:lnTo>
                                <a:pt x="60" y="42"/>
                              </a:lnTo>
                              <a:lnTo>
                                <a:pt x="62" y="34"/>
                              </a:lnTo>
                              <a:lnTo>
                                <a:pt x="36" y="0"/>
                              </a:lnTo>
                              <a:lnTo>
                                <a:pt x="0" y="1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1" name="Freeform 2984"/>
                        <p:cNvSpPr>
                          <a:spLocks/>
                        </p:cNvSpPr>
                        <p:nvPr/>
                      </p:nvSpPr>
                      <p:spPr bwMode="auto">
                        <a:xfrm>
                          <a:off x="1866" y="1351"/>
                          <a:ext cx="2" cy="10"/>
                        </a:xfrm>
                        <a:custGeom>
                          <a:avLst/>
                          <a:gdLst/>
                          <a:ahLst/>
                          <a:cxnLst>
                            <a:cxn ang="0">
                              <a:pos x="0" y="10"/>
                            </a:cxn>
                            <a:cxn ang="0">
                              <a:pos x="2" y="0"/>
                            </a:cxn>
                            <a:cxn ang="0">
                              <a:pos x="0" y="8"/>
                            </a:cxn>
                            <a:cxn ang="0">
                              <a:pos x="0" y="10"/>
                            </a:cxn>
                          </a:cxnLst>
                          <a:rect l="0" t="0" r="r" b="b"/>
                          <a:pathLst>
                            <a:path w="2" h="10">
                              <a:moveTo>
                                <a:pt x="0" y="10"/>
                              </a:moveTo>
                              <a:lnTo>
                                <a:pt x="2" y="0"/>
                              </a:lnTo>
                              <a:lnTo>
                                <a:pt x="0" y="8"/>
                              </a:lnTo>
                              <a:lnTo>
                                <a:pt x="0" y="1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2" name="Freeform 2985"/>
                        <p:cNvSpPr>
                          <a:spLocks/>
                        </p:cNvSpPr>
                        <p:nvPr/>
                      </p:nvSpPr>
                      <p:spPr bwMode="auto">
                        <a:xfrm>
                          <a:off x="1776" y="1335"/>
                          <a:ext cx="28" cy="6"/>
                        </a:xfrm>
                        <a:custGeom>
                          <a:avLst/>
                          <a:gdLst/>
                          <a:ahLst/>
                          <a:cxnLst>
                            <a:cxn ang="0">
                              <a:pos x="28" y="0"/>
                            </a:cxn>
                            <a:cxn ang="0">
                              <a:pos x="0" y="6"/>
                            </a:cxn>
                            <a:cxn ang="0">
                              <a:pos x="20" y="2"/>
                            </a:cxn>
                            <a:cxn ang="0">
                              <a:pos x="28" y="0"/>
                            </a:cxn>
                          </a:cxnLst>
                          <a:rect l="0" t="0" r="r" b="b"/>
                          <a:pathLst>
                            <a:path w="28" h="6">
                              <a:moveTo>
                                <a:pt x="28" y="0"/>
                              </a:moveTo>
                              <a:lnTo>
                                <a:pt x="0" y="6"/>
                              </a:lnTo>
                              <a:lnTo>
                                <a:pt x="20" y="2"/>
                              </a:lnTo>
                              <a:lnTo>
                                <a:pt x="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3" name="Freeform 2986"/>
                        <p:cNvSpPr>
                          <a:spLocks/>
                        </p:cNvSpPr>
                        <p:nvPr/>
                      </p:nvSpPr>
                      <p:spPr bwMode="auto">
                        <a:xfrm>
                          <a:off x="1340" y="709"/>
                          <a:ext cx="524" cy="966"/>
                        </a:xfrm>
                        <a:custGeom>
                          <a:avLst/>
                          <a:gdLst/>
                          <a:ahLst/>
                          <a:cxnLst>
                            <a:cxn ang="0">
                              <a:pos x="458" y="634"/>
                            </a:cxn>
                            <a:cxn ang="0">
                              <a:pos x="366" y="644"/>
                            </a:cxn>
                            <a:cxn ang="0">
                              <a:pos x="294" y="536"/>
                            </a:cxn>
                            <a:cxn ang="0">
                              <a:pos x="304" y="474"/>
                            </a:cxn>
                            <a:cxn ang="0">
                              <a:pos x="254" y="486"/>
                            </a:cxn>
                            <a:cxn ang="0">
                              <a:pos x="284" y="348"/>
                            </a:cxn>
                            <a:cxn ang="0">
                              <a:pos x="256" y="334"/>
                            </a:cxn>
                            <a:cxn ang="0">
                              <a:pos x="184" y="168"/>
                            </a:cxn>
                            <a:cxn ang="0">
                              <a:pos x="210" y="24"/>
                            </a:cxn>
                            <a:cxn ang="0">
                              <a:pos x="212" y="26"/>
                            </a:cxn>
                            <a:cxn ang="0">
                              <a:pos x="214" y="22"/>
                            </a:cxn>
                            <a:cxn ang="0">
                              <a:pos x="136" y="0"/>
                            </a:cxn>
                            <a:cxn ang="0">
                              <a:pos x="136" y="2"/>
                            </a:cxn>
                            <a:cxn ang="0">
                              <a:pos x="140" y="4"/>
                            </a:cxn>
                            <a:cxn ang="0">
                              <a:pos x="78" y="344"/>
                            </a:cxn>
                            <a:cxn ang="0">
                              <a:pos x="108" y="438"/>
                            </a:cxn>
                            <a:cxn ang="0">
                              <a:pos x="40" y="574"/>
                            </a:cxn>
                            <a:cxn ang="0">
                              <a:pos x="50" y="600"/>
                            </a:cxn>
                            <a:cxn ang="0">
                              <a:pos x="0" y="866"/>
                            </a:cxn>
                            <a:cxn ang="0">
                              <a:pos x="496" y="966"/>
                            </a:cxn>
                            <a:cxn ang="0">
                              <a:pos x="524" y="658"/>
                            </a:cxn>
                            <a:cxn ang="0">
                              <a:pos x="496" y="620"/>
                            </a:cxn>
                            <a:cxn ang="0">
                              <a:pos x="458" y="634"/>
                            </a:cxn>
                          </a:cxnLst>
                          <a:rect l="0" t="0" r="r" b="b"/>
                          <a:pathLst>
                            <a:path w="524" h="966">
                              <a:moveTo>
                                <a:pt x="458" y="634"/>
                              </a:moveTo>
                              <a:lnTo>
                                <a:pt x="366" y="644"/>
                              </a:lnTo>
                              <a:lnTo>
                                <a:pt x="294" y="536"/>
                              </a:lnTo>
                              <a:lnTo>
                                <a:pt x="304" y="474"/>
                              </a:lnTo>
                              <a:lnTo>
                                <a:pt x="254" y="486"/>
                              </a:lnTo>
                              <a:lnTo>
                                <a:pt x="284" y="348"/>
                              </a:lnTo>
                              <a:lnTo>
                                <a:pt x="256" y="334"/>
                              </a:lnTo>
                              <a:lnTo>
                                <a:pt x="184" y="168"/>
                              </a:lnTo>
                              <a:lnTo>
                                <a:pt x="210" y="24"/>
                              </a:lnTo>
                              <a:lnTo>
                                <a:pt x="212" y="26"/>
                              </a:lnTo>
                              <a:lnTo>
                                <a:pt x="214" y="22"/>
                              </a:lnTo>
                              <a:lnTo>
                                <a:pt x="136" y="0"/>
                              </a:lnTo>
                              <a:lnTo>
                                <a:pt x="136" y="2"/>
                              </a:lnTo>
                              <a:lnTo>
                                <a:pt x="140" y="4"/>
                              </a:lnTo>
                              <a:lnTo>
                                <a:pt x="78" y="344"/>
                              </a:lnTo>
                              <a:lnTo>
                                <a:pt x="108" y="438"/>
                              </a:lnTo>
                              <a:lnTo>
                                <a:pt x="40" y="574"/>
                              </a:lnTo>
                              <a:lnTo>
                                <a:pt x="50" y="600"/>
                              </a:lnTo>
                              <a:lnTo>
                                <a:pt x="0" y="866"/>
                              </a:lnTo>
                              <a:lnTo>
                                <a:pt x="496" y="966"/>
                              </a:lnTo>
                              <a:lnTo>
                                <a:pt x="524" y="658"/>
                              </a:lnTo>
                              <a:lnTo>
                                <a:pt x="496" y="620"/>
                              </a:lnTo>
                              <a:lnTo>
                                <a:pt x="458" y="63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4" name="Freeform 2987"/>
                        <p:cNvSpPr>
                          <a:spLocks/>
                        </p:cNvSpPr>
                        <p:nvPr/>
                      </p:nvSpPr>
                      <p:spPr bwMode="auto">
                        <a:xfrm>
                          <a:off x="3108" y="1621"/>
                          <a:ext cx="118" cy="318"/>
                        </a:xfrm>
                        <a:custGeom>
                          <a:avLst/>
                          <a:gdLst/>
                          <a:ahLst/>
                          <a:cxnLst>
                            <a:cxn ang="0">
                              <a:pos x="94" y="254"/>
                            </a:cxn>
                            <a:cxn ang="0">
                              <a:pos x="94" y="256"/>
                            </a:cxn>
                            <a:cxn ang="0">
                              <a:pos x="96" y="256"/>
                            </a:cxn>
                            <a:cxn ang="0">
                              <a:pos x="118" y="318"/>
                            </a:cxn>
                            <a:cxn ang="0">
                              <a:pos x="0" y="0"/>
                            </a:cxn>
                            <a:cxn ang="0">
                              <a:pos x="94" y="254"/>
                            </a:cxn>
                            <a:cxn ang="0">
                              <a:pos x="94" y="254"/>
                            </a:cxn>
                          </a:cxnLst>
                          <a:rect l="0" t="0" r="r" b="b"/>
                          <a:pathLst>
                            <a:path w="118" h="318">
                              <a:moveTo>
                                <a:pt x="94" y="254"/>
                              </a:moveTo>
                              <a:lnTo>
                                <a:pt x="94" y="256"/>
                              </a:lnTo>
                              <a:lnTo>
                                <a:pt x="96" y="256"/>
                              </a:lnTo>
                              <a:lnTo>
                                <a:pt x="118" y="318"/>
                              </a:lnTo>
                              <a:lnTo>
                                <a:pt x="0" y="0"/>
                              </a:lnTo>
                              <a:lnTo>
                                <a:pt x="94" y="254"/>
                              </a:lnTo>
                              <a:lnTo>
                                <a:pt x="94" y="2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5" name="Freeform 2988"/>
                        <p:cNvSpPr>
                          <a:spLocks/>
                        </p:cNvSpPr>
                        <p:nvPr/>
                      </p:nvSpPr>
                      <p:spPr bwMode="auto">
                        <a:xfrm>
                          <a:off x="3098" y="1295"/>
                          <a:ext cx="10" cy="326"/>
                        </a:xfrm>
                        <a:custGeom>
                          <a:avLst/>
                          <a:gdLst/>
                          <a:ahLst/>
                          <a:cxnLst>
                            <a:cxn ang="0">
                              <a:pos x="6" y="188"/>
                            </a:cxn>
                            <a:cxn ang="0">
                              <a:pos x="6" y="188"/>
                            </a:cxn>
                            <a:cxn ang="0">
                              <a:pos x="10" y="326"/>
                            </a:cxn>
                            <a:cxn ang="0">
                              <a:pos x="0" y="0"/>
                            </a:cxn>
                            <a:cxn ang="0">
                              <a:pos x="6" y="186"/>
                            </a:cxn>
                            <a:cxn ang="0">
                              <a:pos x="6" y="188"/>
                            </a:cxn>
                          </a:cxnLst>
                          <a:rect l="0" t="0" r="r" b="b"/>
                          <a:pathLst>
                            <a:path w="10" h="326">
                              <a:moveTo>
                                <a:pt x="6" y="188"/>
                              </a:moveTo>
                              <a:lnTo>
                                <a:pt x="6" y="188"/>
                              </a:lnTo>
                              <a:lnTo>
                                <a:pt x="10" y="326"/>
                              </a:lnTo>
                              <a:lnTo>
                                <a:pt x="0" y="0"/>
                              </a:lnTo>
                              <a:lnTo>
                                <a:pt x="6" y="186"/>
                              </a:lnTo>
                              <a:lnTo>
                                <a:pt x="6" y="1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6" name="Freeform 2989"/>
                        <p:cNvSpPr>
                          <a:spLocks/>
                        </p:cNvSpPr>
                        <p:nvPr/>
                      </p:nvSpPr>
                      <p:spPr bwMode="auto">
                        <a:xfrm>
                          <a:off x="2468" y="877"/>
                          <a:ext cx="648" cy="972"/>
                        </a:xfrm>
                        <a:custGeom>
                          <a:avLst/>
                          <a:gdLst/>
                          <a:ahLst/>
                          <a:cxnLst>
                            <a:cxn ang="0">
                              <a:pos x="478" y="708"/>
                            </a:cxn>
                            <a:cxn ang="0">
                              <a:pos x="648" y="766"/>
                            </a:cxn>
                            <a:cxn ang="0">
                              <a:pos x="646" y="758"/>
                            </a:cxn>
                            <a:cxn ang="0">
                              <a:pos x="478" y="704"/>
                            </a:cxn>
                            <a:cxn ang="0">
                              <a:pos x="4" y="706"/>
                            </a:cxn>
                            <a:cxn ang="0">
                              <a:pos x="8" y="458"/>
                            </a:cxn>
                            <a:cxn ang="0">
                              <a:pos x="6" y="458"/>
                            </a:cxn>
                            <a:cxn ang="0">
                              <a:pos x="6" y="358"/>
                            </a:cxn>
                            <a:cxn ang="0">
                              <a:pos x="616" y="356"/>
                            </a:cxn>
                            <a:cxn ang="0">
                              <a:pos x="618" y="352"/>
                            </a:cxn>
                            <a:cxn ang="0">
                              <a:pos x="6" y="354"/>
                            </a:cxn>
                            <a:cxn ang="0">
                              <a:pos x="10" y="0"/>
                            </a:cxn>
                            <a:cxn ang="0">
                              <a:pos x="8" y="0"/>
                            </a:cxn>
                            <a:cxn ang="0">
                              <a:pos x="0" y="972"/>
                            </a:cxn>
                            <a:cxn ang="0">
                              <a:pos x="4" y="710"/>
                            </a:cxn>
                            <a:cxn ang="0">
                              <a:pos x="478" y="708"/>
                            </a:cxn>
                          </a:cxnLst>
                          <a:rect l="0" t="0" r="r" b="b"/>
                          <a:pathLst>
                            <a:path w="648" h="972">
                              <a:moveTo>
                                <a:pt x="478" y="708"/>
                              </a:moveTo>
                              <a:lnTo>
                                <a:pt x="648" y="766"/>
                              </a:lnTo>
                              <a:lnTo>
                                <a:pt x="646" y="758"/>
                              </a:lnTo>
                              <a:lnTo>
                                <a:pt x="478" y="704"/>
                              </a:lnTo>
                              <a:lnTo>
                                <a:pt x="4" y="706"/>
                              </a:lnTo>
                              <a:lnTo>
                                <a:pt x="8" y="458"/>
                              </a:lnTo>
                              <a:lnTo>
                                <a:pt x="6" y="458"/>
                              </a:lnTo>
                              <a:lnTo>
                                <a:pt x="6" y="358"/>
                              </a:lnTo>
                              <a:lnTo>
                                <a:pt x="616" y="356"/>
                              </a:lnTo>
                              <a:lnTo>
                                <a:pt x="618" y="352"/>
                              </a:lnTo>
                              <a:lnTo>
                                <a:pt x="6" y="354"/>
                              </a:lnTo>
                              <a:lnTo>
                                <a:pt x="10" y="0"/>
                              </a:lnTo>
                              <a:lnTo>
                                <a:pt x="8" y="0"/>
                              </a:lnTo>
                              <a:lnTo>
                                <a:pt x="0" y="972"/>
                              </a:lnTo>
                              <a:lnTo>
                                <a:pt x="4" y="710"/>
                              </a:lnTo>
                              <a:lnTo>
                                <a:pt x="478" y="70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7" name="Freeform 2990"/>
                        <p:cNvSpPr>
                          <a:spLocks/>
                        </p:cNvSpPr>
                        <p:nvPr/>
                      </p:nvSpPr>
                      <p:spPr bwMode="auto">
                        <a:xfrm>
                          <a:off x="2632" y="1939"/>
                          <a:ext cx="602" cy="8"/>
                        </a:xfrm>
                        <a:custGeom>
                          <a:avLst/>
                          <a:gdLst/>
                          <a:ahLst/>
                          <a:cxnLst>
                            <a:cxn ang="0">
                              <a:pos x="602" y="6"/>
                            </a:cxn>
                            <a:cxn ang="0">
                              <a:pos x="594" y="0"/>
                            </a:cxn>
                            <a:cxn ang="0">
                              <a:pos x="0" y="8"/>
                            </a:cxn>
                            <a:cxn ang="0">
                              <a:pos x="602" y="6"/>
                            </a:cxn>
                          </a:cxnLst>
                          <a:rect l="0" t="0" r="r" b="b"/>
                          <a:pathLst>
                            <a:path w="602" h="8">
                              <a:moveTo>
                                <a:pt x="602" y="6"/>
                              </a:moveTo>
                              <a:lnTo>
                                <a:pt x="594" y="0"/>
                              </a:lnTo>
                              <a:lnTo>
                                <a:pt x="0" y="8"/>
                              </a:lnTo>
                              <a:lnTo>
                                <a:pt x="60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8" name="Freeform 2991"/>
                        <p:cNvSpPr>
                          <a:spLocks/>
                        </p:cNvSpPr>
                        <p:nvPr/>
                      </p:nvSpPr>
                      <p:spPr bwMode="auto">
                        <a:xfrm>
                          <a:off x="3014" y="847"/>
                          <a:ext cx="74" cy="378"/>
                        </a:xfrm>
                        <a:custGeom>
                          <a:avLst/>
                          <a:gdLst/>
                          <a:ahLst/>
                          <a:cxnLst>
                            <a:cxn ang="0">
                              <a:pos x="74" y="378"/>
                            </a:cxn>
                            <a:cxn ang="0">
                              <a:pos x="2" y="0"/>
                            </a:cxn>
                            <a:cxn ang="0">
                              <a:pos x="0" y="0"/>
                            </a:cxn>
                            <a:cxn ang="0">
                              <a:pos x="74" y="378"/>
                            </a:cxn>
                          </a:cxnLst>
                          <a:rect l="0" t="0" r="r" b="b"/>
                          <a:pathLst>
                            <a:path w="74" h="378">
                              <a:moveTo>
                                <a:pt x="74" y="378"/>
                              </a:moveTo>
                              <a:lnTo>
                                <a:pt x="2" y="0"/>
                              </a:lnTo>
                              <a:lnTo>
                                <a:pt x="0" y="0"/>
                              </a:lnTo>
                              <a:lnTo>
                                <a:pt x="74" y="37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09" name="Freeform 2992"/>
                        <p:cNvSpPr>
                          <a:spLocks/>
                        </p:cNvSpPr>
                        <p:nvPr/>
                      </p:nvSpPr>
                      <p:spPr bwMode="auto">
                        <a:xfrm>
                          <a:off x="1529" y="729"/>
                          <a:ext cx="944" cy="628"/>
                        </a:xfrm>
                        <a:custGeom>
                          <a:avLst/>
                          <a:gdLst/>
                          <a:ahLst/>
                          <a:cxnLst>
                            <a:cxn ang="0">
                              <a:pos x="260" y="62"/>
                            </a:cxn>
                            <a:cxn ang="0">
                              <a:pos x="22" y="0"/>
                            </a:cxn>
                            <a:cxn ang="0">
                              <a:pos x="20" y="4"/>
                            </a:cxn>
                            <a:cxn ang="0">
                              <a:pos x="24" y="4"/>
                            </a:cxn>
                            <a:cxn ang="0">
                              <a:pos x="0" y="148"/>
                            </a:cxn>
                            <a:cxn ang="0">
                              <a:pos x="66" y="306"/>
                            </a:cxn>
                            <a:cxn ang="0">
                              <a:pos x="100" y="326"/>
                            </a:cxn>
                            <a:cxn ang="0">
                              <a:pos x="70" y="456"/>
                            </a:cxn>
                            <a:cxn ang="0">
                              <a:pos x="118" y="444"/>
                            </a:cxn>
                            <a:cxn ang="0">
                              <a:pos x="110" y="514"/>
                            </a:cxn>
                            <a:cxn ang="0">
                              <a:pos x="180" y="618"/>
                            </a:cxn>
                            <a:cxn ang="0">
                              <a:pos x="244" y="610"/>
                            </a:cxn>
                            <a:cxn ang="0">
                              <a:pos x="272" y="604"/>
                            </a:cxn>
                            <a:cxn ang="0">
                              <a:pos x="308" y="594"/>
                            </a:cxn>
                            <a:cxn ang="0">
                              <a:pos x="334" y="628"/>
                            </a:cxn>
                            <a:cxn ang="0">
                              <a:pos x="336" y="620"/>
                            </a:cxn>
                            <a:cxn ang="0">
                              <a:pos x="342" y="558"/>
                            </a:cxn>
                            <a:cxn ang="0">
                              <a:pos x="936" y="596"/>
                            </a:cxn>
                            <a:cxn ang="0">
                              <a:pos x="940" y="144"/>
                            </a:cxn>
                            <a:cxn ang="0">
                              <a:pos x="944" y="146"/>
                            </a:cxn>
                            <a:cxn ang="0">
                              <a:pos x="944" y="140"/>
                            </a:cxn>
                            <a:cxn ang="0">
                              <a:pos x="260" y="62"/>
                            </a:cxn>
                          </a:cxnLst>
                          <a:rect l="0" t="0" r="r" b="b"/>
                          <a:pathLst>
                            <a:path w="944" h="628">
                              <a:moveTo>
                                <a:pt x="260" y="62"/>
                              </a:moveTo>
                              <a:lnTo>
                                <a:pt x="22" y="0"/>
                              </a:lnTo>
                              <a:lnTo>
                                <a:pt x="20" y="4"/>
                              </a:lnTo>
                              <a:lnTo>
                                <a:pt x="24" y="4"/>
                              </a:lnTo>
                              <a:lnTo>
                                <a:pt x="0" y="148"/>
                              </a:lnTo>
                              <a:lnTo>
                                <a:pt x="66" y="306"/>
                              </a:lnTo>
                              <a:lnTo>
                                <a:pt x="100" y="326"/>
                              </a:lnTo>
                              <a:lnTo>
                                <a:pt x="70" y="456"/>
                              </a:lnTo>
                              <a:lnTo>
                                <a:pt x="118" y="444"/>
                              </a:lnTo>
                              <a:lnTo>
                                <a:pt x="110" y="514"/>
                              </a:lnTo>
                              <a:lnTo>
                                <a:pt x="180" y="618"/>
                              </a:lnTo>
                              <a:lnTo>
                                <a:pt x="244" y="610"/>
                              </a:lnTo>
                              <a:lnTo>
                                <a:pt x="272" y="604"/>
                              </a:lnTo>
                              <a:lnTo>
                                <a:pt x="308" y="594"/>
                              </a:lnTo>
                              <a:lnTo>
                                <a:pt x="334" y="628"/>
                              </a:lnTo>
                              <a:lnTo>
                                <a:pt x="336" y="620"/>
                              </a:lnTo>
                              <a:lnTo>
                                <a:pt x="342" y="558"/>
                              </a:lnTo>
                              <a:lnTo>
                                <a:pt x="936" y="596"/>
                              </a:lnTo>
                              <a:lnTo>
                                <a:pt x="940" y="144"/>
                              </a:lnTo>
                              <a:lnTo>
                                <a:pt x="944" y="146"/>
                              </a:lnTo>
                              <a:lnTo>
                                <a:pt x="944" y="140"/>
                              </a:lnTo>
                              <a:lnTo>
                                <a:pt x="260" y="62"/>
                              </a:lnTo>
                              <a:close/>
                            </a:path>
                          </a:pathLst>
                        </a:custGeom>
                        <a:solidFill>
                          <a:schemeClr val="accent1">
                            <a:lumMod val="20000"/>
                            <a:lumOff val="8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0" name="Freeform 2993"/>
                        <p:cNvSpPr>
                          <a:spLocks/>
                        </p:cNvSpPr>
                        <p:nvPr/>
                      </p:nvSpPr>
                      <p:spPr bwMode="auto">
                        <a:xfrm>
                          <a:off x="2946" y="1581"/>
                          <a:ext cx="168" cy="56"/>
                        </a:xfrm>
                        <a:custGeom>
                          <a:avLst/>
                          <a:gdLst/>
                          <a:ahLst/>
                          <a:cxnLst>
                            <a:cxn ang="0">
                              <a:pos x="0" y="0"/>
                            </a:cxn>
                            <a:cxn ang="0">
                              <a:pos x="168" y="56"/>
                            </a:cxn>
                            <a:cxn ang="0">
                              <a:pos x="168" y="54"/>
                            </a:cxn>
                            <a:cxn ang="0">
                              <a:pos x="0" y="0"/>
                            </a:cxn>
                          </a:cxnLst>
                          <a:rect l="0" t="0" r="r" b="b"/>
                          <a:pathLst>
                            <a:path w="168" h="56">
                              <a:moveTo>
                                <a:pt x="0" y="0"/>
                              </a:moveTo>
                              <a:lnTo>
                                <a:pt x="168" y="56"/>
                              </a:lnTo>
                              <a:lnTo>
                                <a:pt x="168" y="54"/>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1" name="Freeform 2994"/>
                        <p:cNvSpPr>
                          <a:spLocks/>
                        </p:cNvSpPr>
                        <p:nvPr/>
                      </p:nvSpPr>
                      <p:spPr bwMode="auto">
                        <a:xfrm>
                          <a:off x="2474" y="843"/>
                          <a:ext cx="614" cy="388"/>
                        </a:xfrm>
                        <a:custGeom>
                          <a:avLst/>
                          <a:gdLst/>
                          <a:ahLst/>
                          <a:cxnLst>
                            <a:cxn ang="0">
                              <a:pos x="614" y="382"/>
                            </a:cxn>
                            <a:cxn ang="0">
                              <a:pos x="540" y="4"/>
                            </a:cxn>
                            <a:cxn ang="0">
                              <a:pos x="542" y="4"/>
                            </a:cxn>
                            <a:cxn ang="0">
                              <a:pos x="542" y="0"/>
                            </a:cxn>
                            <a:cxn ang="0">
                              <a:pos x="26" y="32"/>
                            </a:cxn>
                            <a:cxn ang="0">
                              <a:pos x="2" y="28"/>
                            </a:cxn>
                            <a:cxn ang="0">
                              <a:pos x="2" y="34"/>
                            </a:cxn>
                            <a:cxn ang="0">
                              <a:pos x="4" y="34"/>
                            </a:cxn>
                            <a:cxn ang="0">
                              <a:pos x="0" y="388"/>
                            </a:cxn>
                            <a:cxn ang="0">
                              <a:pos x="612" y="386"/>
                            </a:cxn>
                            <a:cxn ang="0">
                              <a:pos x="610" y="388"/>
                            </a:cxn>
                            <a:cxn ang="0">
                              <a:pos x="610" y="388"/>
                            </a:cxn>
                            <a:cxn ang="0">
                              <a:pos x="614" y="382"/>
                            </a:cxn>
                          </a:cxnLst>
                          <a:rect l="0" t="0" r="r" b="b"/>
                          <a:pathLst>
                            <a:path w="614" h="388">
                              <a:moveTo>
                                <a:pt x="614" y="382"/>
                              </a:moveTo>
                              <a:lnTo>
                                <a:pt x="540" y="4"/>
                              </a:lnTo>
                              <a:lnTo>
                                <a:pt x="542" y="4"/>
                              </a:lnTo>
                              <a:lnTo>
                                <a:pt x="542" y="0"/>
                              </a:lnTo>
                              <a:lnTo>
                                <a:pt x="26" y="32"/>
                              </a:lnTo>
                              <a:lnTo>
                                <a:pt x="2" y="28"/>
                              </a:lnTo>
                              <a:lnTo>
                                <a:pt x="2" y="34"/>
                              </a:lnTo>
                              <a:lnTo>
                                <a:pt x="4" y="34"/>
                              </a:lnTo>
                              <a:lnTo>
                                <a:pt x="0" y="388"/>
                              </a:lnTo>
                              <a:lnTo>
                                <a:pt x="612" y="386"/>
                              </a:lnTo>
                              <a:lnTo>
                                <a:pt x="610" y="388"/>
                              </a:lnTo>
                              <a:lnTo>
                                <a:pt x="610" y="388"/>
                              </a:lnTo>
                              <a:lnTo>
                                <a:pt x="614" y="38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2" name="Freeform 2995"/>
                        <p:cNvSpPr>
                          <a:spLocks/>
                        </p:cNvSpPr>
                        <p:nvPr/>
                      </p:nvSpPr>
                      <p:spPr bwMode="auto">
                        <a:xfrm>
                          <a:off x="2468" y="1585"/>
                          <a:ext cx="758" cy="362"/>
                        </a:xfrm>
                        <a:custGeom>
                          <a:avLst/>
                          <a:gdLst/>
                          <a:ahLst/>
                          <a:cxnLst>
                            <a:cxn ang="0">
                              <a:pos x="736" y="292"/>
                            </a:cxn>
                            <a:cxn ang="0">
                              <a:pos x="734" y="292"/>
                            </a:cxn>
                            <a:cxn ang="0">
                              <a:pos x="734" y="290"/>
                            </a:cxn>
                            <a:cxn ang="0">
                              <a:pos x="734" y="290"/>
                            </a:cxn>
                            <a:cxn ang="0">
                              <a:pos x="646" y="52"/>
                            </a:cxn>
                            <a:cxn ang="0">
                              <a:pos x="646" y="52"/>
                            </a:cxn>
                            <a:cxn ang="0">
                              <a:pos x="648" y="58"/>
                            </a:cxn>
                            <a:cxn ang="0">
                              <a:pos x="478" y="0"/>
                            </a:cxn>
                            <a:cxn ang="0">
                              <a:pos x="4" y="2"/>
                            </a:cxn>
                            <a:cxn ang="0">
                              <a:pos x="0" y="264"/>
                            </a:cxn>
                            <a:cxn ang="0">
                              <a:pos x="158" y="268"/>
                            </a:cxn>
                            <a:cxn ang="0">
                              <a:pos x="164" y="362"/>
                            </a:cxn>
                            <a:cxn ang="0">
                              <a:pos x="758" y="354"/>
                            </a:cxn>
                            <a:cxn ang="0">
                              <a:pos x="736" y="292"/>
                            </a:cxn>
                          </a:cxnLst>
                          <a:rect l="0" t="0" r="r" b="b"/>
                          <a:pathLst>
                            <a:path w="758" h="362">
                              <a:moveTo>
                                <a:pt x="736" y="292"/>
                              </a:moveTo>
                              <a:lnTo>
                                <a:pt x="734" y="292"/>
                              </a:lnTo>
                              <a:lnTo>
                                <a:pt x="734" y="290"/>
                              </a:lnTo>
                              <a:lnTo>
                                <a:pt x="734" y="290"/>
                              </a:lnTo>
                              <a:lnTo>
                                <a:pt x="646" y="52"/>
                              </a:lnTo>
                              <a:lnTo>
                                <a:pt x="646" y="52"/>
                              </a:lnTo>
                              <a:lnTo>
                                <a:pt x="648" y="58"/>
                              </a:lnTo>
                              <a:lnTo>
                                <a:pt x="478" y="0"/>
                              </a:lnTo>
                              <a:lnTo>
                                <a:pt x="4" y="2"/>
                              </a:lnTo>
                              <a:lnTo>
                                <a:pt x="0" y="264"/>
                              </a:lnTo>
                              <a:lnTo>
                                <a:pt x="158" y="268"/>
                              </a:lnTo>
                              <a:lnTo>
                                <a:pt x="164" y="362"/>
                              </a:lnTo>
                              <a:lnTo>
                                <a:pt x="758" y="354"/>
                              </a:lnTo>
                              <a:lnTo>
                                <a:pt x="736" y="292"/>
                              </a:lnTo>
                              <a:close/>
                            </a:path>
                          </a:pathLst>
                        </a:custGeom>
                        <a:solidFill>
                          <a:schemeClr val="accent1">
                            <a:lumMod val="20000"/>
                            <a:lumOff val="8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3" name="Freeform 2996"/>
                        <p:cNvSpPr>
                          <a:spLocks/>
                        </p:cNvSpPr>
                        <p:nvPr/>
                      </p:nvSpPr>
                      <p:spPr bwMode="auto">
                        <a:xfrm>
                          <a:off x="2472" y="1231"/>
                          <a:ext cx="642" cy="406"/>
                        </a:xfrm>
                        <a:custGeom>
                          <a:avLst/>
                          <a:gdLst/>
                          <a:ahLst/>
                          <a:cxnLst>
                            <a:cxn ang="0">
                              <a:pos x="636" y="390"/>
                            </a:cxn>
                            <a:cxn ang="0">
                              <a:pos x="632" y="252"/>
                            </a:cxn>
                            <a:cxn ang="0">
                              <a:pos x="632" y="252"/>
                            </a:cxn>
                            <a:cxn ang="0">
                              <a:pos x="632" y="250"/>
                            </a:cxn>
                            <a:cxn ang="0">
                              <a:pos x="626" y="64"/>
                            </a:cxn>
                            <a:cxn ang="0">
                              <a:pos x="596" y="26"/>
                            </a:cxn>
                            <a:cxn ang="0">
                              <a:pos x="612" y="0"/>
                            </a:cxn>
                            <a:cxn ang="0">
                              <a:pos x="612" y="0"/>
                            </a:cxn>
                            <a:cxn ang="0">
                              <a:pos x="612" y="2"/>
                            </a:cxn>
                            <a:cxn ang="0">
                              <a:pos x="2" y="4"/>
                            </a:cxn>
                            <a:cxn ang="0">
                              <a:pos x="2" y="104"/>
                            </a:cxn>
                            <a:cxn ang="0">
                              <a:pos x="4" y="104"/>
                            </a:cxn>
                            <a:cxn ang="0">
                              <a:pos x="0" y="352"/>
                            </a:cxn>
                            <a:cxn ang="0">
                              <a:pos x="474" y="350"/>
                            </a:cxn>
                            <a:cxn ang="0">
                              <a:pos x="642" y="404"/>
                            </a:cxn>
                            <a:cxn ang="0">
                              <a:pos x="642" y="406"/>
                            </a:cxn>
                            <a:cxn ang="0">
                              <a:pos x="642" y="406"/>
                            </a:cxn>
                            <a:cxn ang="0">
                              <a:pos x="636" y="390"/>
                            </a:cxn>
                          </a:cxnLst>
                          <a:rect l="0" t="0" r="r" b="b"/>
                          <a:pathLst>
                            <a:path w="642" h="406">
                              <a:moveTo>
                                <a:pt x="636" y="390"/>
                              </a:moveTo>
                              <a:lnTo>
                                <a:pt x="632" y="252"/>
                              </a:lnTo>
                              <a:lnTo>
                                <a:pt x="632" y="252"/>
                              </a:lnTo>
                              <a:lnTo>
                                <a:pt x="632" y="250"/>
                              </a:lnTo>
                              <a:lnTo>
                                <a:pt x="626" y="64"/>
                              </a:lnTo>
                              <a:lnTo>
                                <a:pt x="596" y="26"/>
                              </a:lnTo>
                              <a:lnTo>
                                <a:pt x="612" y="0"/>
                              </a:lnTo>
                              <a:lnTo>
                                <a:pt x="612" y="0"/>
                              </a:lnTo>
                              <a:lnTo>
                                <a:pt x="612" y="2"/>
                              </a:lnTo>
                              <a:lnTo>
                                <a:pt x="2" y="4"/>
                              </a:lnTo>
                              <a:lnTo>
                                <a:pt x="2" y="104"/>
                              </a:lnTo>
                              <a:lnTo>
                                <a:pt x="4" y="104"/>
                              </a:lnTo>
                              <a:lnTo>
                                <a:pt x="0" y="352"/>
                              </a:lnTo>
                              <a:lnTo>
                                <a:pt x="474" y="350"/>
                              </a:lnTo>
                              <a:lnTo>
                                <a:pt x="642" y="404"/>
                              </a:lnTo>
                              <a:lnTo>
                                <a:pt x="642" y="406"/>
                              </a:lnTo>
                              <a:lnTo>
                                <a:pt x="642" y="406"/>
                              </a:lnTo>
                              <a:lnTo>
                                <a:pt x="636" y="39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4" name="Freeform 2997"/>
                        <p:cNvSpPr>
                          <a:spLocks/>
                        </p:cNvSpPr>
                        <p:nvPr/>
                      </p:nvSpPr>
                      <p:spPr bwMode="auto">
                        <a:xfrm>
                          <a:off x="3112" y="1457"/>
                          <a:ext cx="524" cy="418"/>
                        </a:xfrm>
                        <a:custGeom>
                          <a:avLst/>
                          <a:gdLst/>
                          <a:ahLst/>
                          <a:cxnLst>
                            <a:cxn ang="0">
                              <a:pos x="524" y="202"/>
                            </a:cxn>
                            <a:cxn ang="0">
                              <a:pos x="516" y="146"/>
                            </a:cxn>
                            <a:cxn ang="0">
                              <a:pos x="444" y="76"/>
                            </a:cxn>
                            <a:cxn ang="0">
                              <a:pos x="428" y="2"/>
                            </a:cxn>
                            <a:cxn ang="0">
                              <a:pos x="428" y="0"/>
                            </a:cxn>
                            <a:cxn ang="0">
                              <a:pos x="416" y="0"/>
                            </a:cxn>
                            <a:cxn ang="0">
                              <a:pos x="426" y="0"/>
                            </a:cxn>
                            <a:cxn ang="0">
                              <a:pos x="428" y="6"/>
                            </a:cxn>
                            <a:cxn ang="0">
                              <a:pos x="0" y="24"/>
                            </a:cxn>
                            <a:cxn ang="0">
                              <a:pos x="4" y="160"/>
                            </a:cxn>
                            <a:cxn ang="0">
                              <a:pos x="98" y="418"/>
                            </a:cxn>
                            <a:cxn ang="0">
                              <a:pos x="444" y="408"/>
                            </a:cxn>
                            <a:cxn ang="0">
                              <a:pos x="444" y="378"/>
                            </a:cxn>
                            <a:cxn ang="0">
                              <a:pos x="484" y="308"/>
                            </a:cxn>
                            <a:cxn ang="0">
                              <a:pos x="464" y="268"/>
                            </a:cxn>
                            <a:cxn ang="0">
                              <a:pos x="524" y="202"/>
                            </a:cxn>
                          </a:cxnLst>
                          <a:rect l="0" t="0" r="r" b="b"/>
                          <a:pathLst>
                            <a:path w="524" h="418">
                              <a:moveTo>
                                <a:pt x="524" y="202"/>
                              </a:moveTo>
                              <a:lnTo>
                                <a:pt x="516" y="146"/>
                              </a:lnTo>
                              <a:lnTo>
                                <a:pt x="444" y="76"/>
                              </a:lnTo>
                              <a:lnTo>
                                <a:pt x="428" y="2"/>
                              </a:lnTo>
                              <a:lnTo>
                                <a:pt x="428" y="0"/>
                              </a:lnTo>
                              <a:lnTo>
                                <a:pt x="416" y="0"/>
                              </a:lnTo>
                              <a:lnTo>
                                <a:pt x="426" y="0"/>
                              </a:lnTo>
                              <a:lnTo>
                                <a:pt x="428" y="6"/>
                              </a:lnTo>
                              <a:lnTo>
                                <a:pt x="0" y="24"/>
                              </a:lnTo>
                              <a:lnTo>
                                <a:pt x="4" y="160"/>
                              </a:lnTo>
                              <a:lnTo>
                                <a:pt x="98" y="418"/>
                              </a:lnTo>
                              <a:lnTo>
                                <a:pt x="444" y="408"/>
                              </a:lnTo>
                              <a:lnTo>
                                <a:pt x="444" y="378"/>
                              </a:lnTo>
                              <a:lnTo>
                                <a:pt x="484" y="308"/>
                              </a:lnTo>
                              <a:lnTo>
                                <a:pt x="464" y="268"/>
                              </a:lnTo>
                              <a:lnTo>
                                <a:pt x="524" y="202"/>
                              </a:lnTo>
                              <a:close/>
                            </a:path>
                          </a:pathLst>
                        </a:custGeom>
                        <a:solidFill>
                          <a:srgbClr val="DCE6F2"/>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5" name="Freeform 2998"/>
                        <p:cNvSpPr>
                          <a:spLocks/>
                        </p:cNvSpPr>
                        <p:nvPr/>
                      </p:nvSpPr>
                      <p:spPr bwMode="auto">
                        <a:xfrm>
                          <a:off x="3016" y="835"/>
                          <a:ext cx="586" cy="638"/>
                        </a:xfrm>
                        <a:custGeom>
                          <a:avLst/>
                          <a:gdLst/>
                          <a:ahLst/>
                          <a:cxnLst>
                            <a:cxn ang="0">
                              <a:pos x="514" y="566"/>
                            </a:cxn>
                            <a:cxn ang="0">
                              <a:pos x="376" y="482"/>
                            </a:cxn>
                            <a:cxn ang="0">
                              <a:pos x="346" y="344"/>
                            </a:cxn>
                            <a:cxn ang="0">
                              <a:pos x="386" y="302"/>
                            </a:cxn>
                            <a:cxn ang="0">
                              <a:pos x="424" y="214"/>
                            </a:cxn>
                            <a:cxn ang="0">
                              <a:pos x="418" y="216"/>
                            </a:cxn>
                            <a:cxn ang="0">
                              <a:pos x="506" y="108"/>
                            </a:cxn>
                            <a:cxn ang="0">
                              <a:pos x="586" y="54"/>
                            </a:cxn>
                            <a:cxn ang="0">
                              <a:pos x="406" y="54"/>
                            </a:cxn>
                            <a:cxn ang="0">
                              <a:pos x="158" y="0"/>
                            </a:cxn>
                            <a:cxn ang="0">
                              <a:pos x="0" y="8"/>
                            </a:cxn>
                            <a:cxn ang="0">
                              <a:pos x="0" y="12"/>
                            </a:cxn>
                            <a:cxn ang="0">
                              <a:pos x="4" y="14"/>
                            </a:cxn>
                            <a:cxn ang="0">
                              <a:pos x="78" y="390"/>
                            </a:cxn>
                            <a:cxn ang="0">
                              <a:pos x="60" y="422"/>
                            </a:cxn>
                            <a:cxn ang="0">
                              <a:pos x="90" y="460"/>
                            </a:cxn>
                            <a:cxn ang="0">
                              <a:pos x="96" y="638"/>
                            </a:cxn>
                            <a:cxn ang="0">
                              <a:pos x="512" y="622"/>
                            </a:cxn>
                            <a:cxn ang="0">
                              <a:pos x="524" y="622"/>
                            </a:cxn>
                            <a:cxn ang="0">
                              <a:pos x="514" y="566"/>
                            </a:cxn>
                          </a:cxnLst>
                          <a:rect l="0" t="0" r="r" b="b"/>
                          <a:pathLst>
                            <a:path w="586" h="638">
                              <a:moveTo>
                                <a:pt x="514" y="566"/>
                              </a:moveTo>
                              <a:lnTo>
                                <a:pt x="376" y="482"/>
                              </a:lnTo>
                              <a:lnTo>
                                <a:pt x="346" y="344"/>
                              </a:lnTo>
                              <a:lnTo>
                                <a:pt x="386" y="302"/>
                              </a:lnTo>
                              <a:lnTo>
                                <a:pt x="424" y="214"/>
                              </a:lnTo>
                              <a:lnTo>
                                <a:pt x="418" y="216"/>
                              </a:lnTo>
                              <a:lnTo>
                                <a:pt x="506" y="108"/>
                              </a:lnTo>
                              <a:lnTo>
                                <a:pt x="586" y="54"/>
                              </a:lnTo>
                              <a:lnTo>
                                <a:pt x="406" y="54"/>
                              </a:lnTo>
                              <a:lnTo>
                                <a:pt x="158" y="0"/>
                              </a:lnTo>
                              <a:lnTo>
                                <a:pt x="0" y="8"/>
                              </a:lnTo>
                              <a:lnTo>
                                <a:pt x="0" y="12"/>
                              </a:lnTo>
                              <a:lnTo>
                                <a:pt x="4" y="14"/>
                              </a:lnTo>
                              <a:lnTo>
                                <a:pt x="78" y="390"/>
                              </a:lnTo>
                              <a:lnTo>
                                <a:pt x="60" y="422"/>
                              </a:lnTo>
                              <a:lnTo>
                                <a:pt x="90" y="460"/>
                              </a:lnTo>
                              <a:lnTo>
                                <a:pt x="96" y="638"/>
                              </a:lnTo>
                              <a:lnTo>
                                <a:pt x="512" y="622"/>
                              </a:lnTo>
                              <a:lnTo>
                                <a:pt x="524" y="622"/>
                              </a:lnTo>
                              <a:lnTo>
                                <a:pt x="514" y="566"/>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6" name="Freeform 2999"/>
                        <p:cNvSpPr>
                          <a:spLocks/>
                        </p:cNvSpPr>
                        <p:nvPr/>
                      </p:nvSpPr>
                      <p:spPr bwMode="auto">
                        <a:xfrm>
                          <a:off x="3686" y="2005"/>
                          <a:ext cx="82" cy="138"/>
                        </a:xfrm>
                        <a:custGeom>
                          <a:avLst/>
                          <a:gdLst/>
                          <a:ahLst/>
                          <a:cxnLst>
                            <a:cxn ang="0">
                              <a:pos x="4" y="84"/>
                            </a:cxn>
                            <a:cxn ang="0">
                              <a:pos x="4" y="0"/>
                            </a:cxn>
                            <a:cxn ang="0">
                              <a:pos x="0" y="84"/>
                            </a:cxn>
                            <a:cxn ang="0">
                              <a:pos x="82" y="138"/>
                            </a:cxn>
                            <a:cxn ang="0">
                              <a:pos x="4" y="84"/>
                            </a:cxn>
                          </a:cxnLst>
                          <a:rect l="0" t="0" r="r" b="b"/>
                          <a:pathLst>
                            <a:path w="82" h="138">
                              <a:moveTo>
                                <a:pt x="4" y="84"/>
                              </a:moveTo>
                              <a:lnTo>
                                <a:pt x="4" y="0"/>
                              </a:lnTo>
                              <a:lnTo>
                                <a:pt x="0" y="84"/>
                              </a:lnTo>
                              <a:lnTo>
                                <a:pt x="82" y="138"/>
                              </a:lnTo>
                              <a:lnTo>
                                <a:pt x="4" y="8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7" name="Freeform 3000"/>
                        <p:cNvSpPr>
                          <a:spLocks/>
                        </p:cNvSpPr>
                        <p:nvPr/>
                      </p:nvSpPr>
                      <p:spPr bwMode="auto">
                        <a:xfrm>
                          <a:off x="3686" y="2083"/>
                          <a:ext cx="234" cy="146"/>
                        </a:xfrm>
                        <a:custGeom>
                          <a:avLst/>
                          <a:gdLst/>
                          <a:ahLst/>
                          <a:cxnLst>
                            <a:cxn ang="0">
                              <a:pos x="110" y="146"/>
                            </a:cxn>
                            <a:cxn ang="0">
                              <a:pos x="132" y="102"/>
                            </a:cxn>
                            <a:cxn ang="0">
                              <a:pos x="182" y="128"/>
                            </a:cxn>
                            <a:cxn ang="0">
                              <a:pos x="224" y="72"/>
                            </a:cxn>
                            <a:cxn ang="0">
                              <a:pos x="234" y="0"/>
                            </a:cxn>
                            <a:cxn ang="0">
                              <a:pos x="222" y="72"/>
                            </a:cxn>
                            <a:cxn ang="0">
                              <a:pos x="182" y="124"/>
                            </a:cxn>
                            <a:cxn ang="0">
                              <a:pos x="132" y="96"/>
                            </a:cxn>
                            <a:cxn ang="0">
                              <a:pos x="110" y="138"/>
                            </a:cxn>
                            <a:cxn ang="0">
                              <a:pos x="82" y="60"/>
                            </a:cxn>
                            <a:cxn ang="0">
                              <a:pos x="0" y="6"/>
                            </a:cxn>
                            <a:cxn ang="0">
                              <a:pos x="80" y="64"/>
                            </a:cxn>
                            <a:cxn ang="0">
                              <a:pos x="110" y="146"/>
                            </a:cxn>
                          </a:cxnLst>
                          <a:rect l="0" t="0" r="r" b="b"/>
                          <a:pathLst>
                            <a:path w="234" h="146">
                              <a:moveTo>
                                <a:pt x="110" y="146"/>
                              </a:moveTo>
                              <a:lnTo>
                                <a:pt x="132" y="102"/>
                              </a:lnTo>
                              <a:lnTo>
                                <a:pt x="182" y="128"/>
                              </a:lnTo>
                              <a:lnTo>
                                <a:pt x="224" y="72"/>
                              </a:lnTo>
                              <a:lnTo>
                                <a:pt x="234" y="0"/>
                              </a:lnTo>
                              <a:lnTo>
                                <a:pt x="222" y="72"/>
                              </a:lnTo>
                              <a:lnTo>
                                <a:pt x="182" y="124"/>
                              </a:lnTo>
                              <a:lnTo>
                                <a:pt x="132" y="96"/>
                              </a:lnTo>
                              <a:lnTo>
                                <a:pt x="110" y="138"/>
                              </a:lnTo>
                              <a:lnTo>
                                <a:pt x="82" y="60"/>
                              </a:lnTo>
                              <a:lnTo>
                                <a:pt x="0" y="6"/>
                              </a:lnTo>
                              <a:lnTo>
                                <a:pt x="80" y="64"/>
                              </a:lnTo>
                              <a:lnTo>
                                <a:pt x="110" y="14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8" name="Freeform 3001"/>
                        <p:cNvSpPr>
                          <a:spLocks/>
                        </p:cNvSpPr>
                        <p:nvPr/>
                      </p:nvSpPr>
                      <p:spPr bwMode="auto">
                        <a:xfrm>
                          <a:off x="3908" y="1991"/>
                          <a:ext cx="28" cy="164"/>
                        </a:xfrm>
                        <a:custGeom>
                          <a:avLst/>
                          <a:gdLst/>
                          <a:ahLst/>
                          <a:cxnLst>
                            <a:cxn ang="0">
                              <a:pos x="0" y="164"/>
                            </a:cxn>
                            <a:cxn ang="0">
                              <a:pos x="12" y="92"/>
                            </a:cxn>
                            <a:cxn ang="0">
                              <a:pos x="14" y="82"/>
                            </a:cxn>
                            <a:cxn ang="0">
                              <a:pos x="16" y="72"/>
                            </a:cxn>
                            <a:cxn ang="0">
                              <a:pos x="28" y="0"/>
                            </a:cxn>
                            <a:cxn ang="0">
                              <a:pos x="8" y="82"/>
                            </a:cxn>
                            <a:cxn ang="0">
                              <a:pos x="0" y="164"/>
                            </a:cxn>
                          </a:cxnLst>
                          <a:rect l="0" t="0" r="r" b="b"/>
                          <a:pathLst>
                            <a:path w="28" h="164">
                              <a:moveTo>
                                <a:pt x="0" y="164"/>
                              </a:moveTo>
                              <a:lnTo>
                                <a:pt x="12" y="92"/>
                              </a:lnTo>
                              <a:lnTo>
                                <a:pt x="14" y="82"/>
                              </a:lnTo>
                              <a:lnTo>
                                <a:pt x="16" y="72"/>
                              </a:lnTo>
                              <a:lnTo>
                                <a:pt x="28" y="0"/>
                              </a:lnTo>
                              <a:lnTo>
                                <a:pt x="8" y="82"/>
                              </a:lnTo>
                              <a:lnTo>
                                <a:pt x="0" y="16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19" name="Freeform 3003"/>
                        <p:cNvSpPr>
                          <a:spLocks/>
                        </p:cNvSpPr>
                        <p:nvPr/>
                      </p:nvSpPr>
                      <p:spPr bwMode="auto">
                        <a:xfrm>
                          <a:off x="3920" y="2063"/>
                          <a:ext cx="4" cy="20"/>
                        </a:xfrm>
                        <a:custGeom>
                          <a:avLst/>
                          <a:gdLst/>
                          <a:ahLst/>
                          <a:cxnLst>
                            <a:cxn ang="0">
                              <a:pos x="0" y="20"/>
                            </a:cxn>
                            <a:cxn ang="0">
                              <a:pos x="4" y="0"/>
                            </a:cxn>
                            <a:cxn ang="0">
                              <a:pos x="2" y="10"/>
                            </a:cxn>
                            <a:cxn ang="0">
                              <a:pos x="0" y="20"/>
                            </a:cxn>
                          </a:cxnLst>
                          <a:rect l="0" t="0" r="r" b="b"/>
                          <a:pathLst>
                            <a:path w="4" h="20">
                              <a:moveTo>
                                <a:pt x="0" y="20"/>
                              </a:moveTo>
                              <a:lnTo>
                                <a:pt x="4" y="0"/>
                              </a:lnTo>
                              <a:lnTo>
                                <a:pt x="2" y="10"/>
                              </a:lnTo>
                              <a:lnTo>
                                <a:pt x="0" y="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0" name="Freeform 3004"/>
                        <p:cNvSpPr>
                          <a:spLocks/>
                        </p:cNvSpPr>
                        <p:nvPr/>
                      </p:nvSpPr>
                      <p:spPr bwMode="auto">
                        <a:xfrm>
                          <a:off x="3968" y="2043"/>
                          <a:ext cx="104" cy="60"/>
                        </a:xfrm>
                        <a:custGeom>
                          <a:avLst/>
                          <a:gdLst/>
                          <a:ahLst/>
                          <a:cxnLst>
                            <a:cxn ang="0">
                              <a:pos x="24" y="54"/>
                            </a:cxn>
                            <a:cxn ang="0">
                              <a:pos x="0" y="40"/>
                            </a:cxn>
                            <a:cxn ang="0">
                              <a:pos x="24" y="60"/>
                            </a:cxn>
                            <a:cxn ang="0">
                              <a:pos x="104" y="0"/>
                            </a:cxn>
                            <a:cxn ang="0">
                              <a:pos x="24" y="54"/>
                            </a:cxn>
                          </a:cxnLst>
                          <a:rect l="0" t="0" r="r" b="b"/>
                          <a:pathLst>
                            <a:path w="104" h="60">
                              <a:moveTo>
                                <a:pt x="24" y="54"/>
                              </a:moveTo>
                              <a:lnTo>
                                <a:pt x="0" y="40"/>
                              </a:lnTo>
                              <a:lnTo>
                                <a:pt x="24" y="60"/>
                              </a:lnTo>
                              <a:lnTo>
                                <a:pt x="104" y="0"/>
                              </a:lnTo>
                              <a:lnTo>
                                <a:pt x="24" y="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1" name="Freeform 3005"/>
                        <p:cNvSpPr>
                          <a:spLocks/>
                        </p:cNvSpPr>
                        <p:nvPr/>
                      </p:nvSpPr>
                      <p:spPr bwMode="auto">
                        <a:xfrm>
                          <a:off x="4100" y="1909"/>
                          <a:ext cx="88" cy="148"/>
                        </a:xfrm>
                        <a:custGeom>
                          <a:avLst/>
                          <a:gdLst/>
                          <a:ahLst/>
                          <a:cxnLst>
                            <a:cxn ang="0">
                              <a:pos x="0" y="148"/>
                            </a:cxn>
                            <a:cxn ang="0">
                              <a:pos x="52" y="42"/>
                            </a:cxn>
                            <a:cxn ang="0">
                              <a:pos x="88" y="0"/>
                            </a:cxn>
                            <a:cxn ang="0">
                              <a:pos x="50" y="40"/>
                            </a:cxn>
                            <a:cxn ang="0">
                              <a:pos x="0" y="148"/>
                            </a:cxn>
                          </a:cxnLst>
                          <a:rect l="0" t="0" r="r" b="b"/>
                          <a:pathLst>
                            <a:path w="88" h="148">
                              <a:moveTo>
                                <a:pt x="0" y="148"/>
                              </a:moveTo>
                              <a:lnTo>
                                <a:pt x="52" y="42"/>
                              </a:lnTo>
                              <a:lnTo>
                                <a:pt x="88" y="0"/>
                              </a:lnTo>
                              <a:lnTo>
                                <a:pt x="50" y="40"/>
                              </a:lnTo>
                              <a:lnTo>
                                <a:pt x="0" y="14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2" name="Freeform 3006"/>
                        <p:cNvSpPr>
                          <a:spLocks/>
                        </p:cNvSpPr>
                        <p:nvPr/>
                      </p:nvSpPr>
                      <p:spPr bwMode="auto">
                        <a:xfrm>
                          <a:off x="3914" y="2083"/>
                          <a:ext cx="78" cy="48"/>
                        </a:xfrm>
                        <a:custGeom>
                          <a:avLst/>
                          <a:gdLst/>
                          <a:ahLst/>
                          <a:cxnLst>
                            <a:cxn ang="0">
                              <a:pos x="0" y="44"/>
                            </a:cxn>
                            <a:cxn ang="0">
                              <a:pos x="0" y="48"/>
                            </a:cxn>
                            <a:cxn ang="0">
                              <a:pos x="54" y="4"/>
                            </a:cxn>
                            <a:cxn ang="0">
                              <a:pos x="78" y="20"/>
                            </a:cxn>
                            <a:cxn ang="0">
                              <a:pos x="54" y="0"/>
                            </a:cxn>
                            <a:cxn ang="0">
                              <a:pos x="0" y="44"/>
                            </a:cxn>
                          </a:cxnLst>
                          <a:rect l="0" t="0" r="r" b="b"/>
                          <a:pathLst>
                            <a:path w="78" h="48">
                              <a:moveTo>
                                <a:pt x="0" y="44"/>
                              </a:moveTo>
                              <a:lnTo>
                                <a:pt x="0" y="48"/>
                              </a:lnTo>
                              <a:lnTo>
                                <a:pt x="54" y="4"/>
                              </a:lnTo>
                              <a:lnTo>
                                <a:pt x="78" y="20"/>
                              </a:lnTo>
                              <a:lnTo>
                                <a:pt x="54" y="0"/>
                              </a:lnTo>
                              <a:lnTo>
                                <a:pt x="0" y="4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3" name="Freeform 3007"/>
                        <p:cNvSpPr>
                          <a:spLocks/>
                        </p:cNvSpPr>
                        <p:nvPr/>
                      </p:nvSpPr>
                      <p:spPr bwMode="auto">
                        <a:xfrm>
                          <a:off x="3992" y="1951"/>
                          <a:ext cx="160" cy="152"/>
                        </a:xfrm>
                        <a:custGeom>
                          <a:avLst/>
                          <a:gdLst/>
                          <a:ahLst/>
                          <a:cxnLst>
                            <a:cxn ang="0">
                              <a:pos x="80" y="92"/>
                            </a:cxn>
                            <a:cxn ang="0">
                              <a:pos x="0" y="152"/>
                            </a:cxn>
                            <a:cxn ang="0">
                              <a:pos x="80" y="96"/>
                            </a:cxn>
                            <a:cxn ang="0">
                              <a:pos x="110" y="110"/>
                            </a:cxn>
                            <a:cxn ang="0">
                              <a:pos x="160" y="0"/>
                            </a:cxn>
                            <a:cxn ang="0">
                              <a:pos x="108" y="106"/>
                            </a:cxn>
                            <a:cxn ang="0">
                              <a:pos x="80" y="92"/>
                            </a:cxn>
                          </a:cxnLst>
                          <a:rect l="0" t="0" r="r" b="b"/>
                          <a:pathLst>
                            <a:path w="160" h="152">
                              <a:moveTo>
                                <a:pt x="80" y="92"/>
                              </a:moveTo>
                              <a:lnTo>
                                <a:pt x="0" y="152"/>
                              </a:lnTo>
                              <a:lnTo>
                                <a:pt x="80" y="96"/>
                              </a:lnTo>
                              <a:lnTo>
                                <a:pt x="110" y="110"/>
                              </a:lnTo>
                              <a:lnTo>
                                <a:pt x="160" y="0"/>
                              </a:lnTo>
                              <a:lnTo>
                                <a:pt x="108" y="106"/>
                              </a:lnTo>
                              <a:lnTo>
                                <a:pt x="80" y="9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4" name="Freeform 3008"/>
                        <p:cNvSpPr>
                          <a:spLocks/>
                        </p:cNvSpPr>
                        <p:nvPr/>
                      </p:nvSpPr>
                      <p:spPr bwMode="auto">
                        <a:xfrm>
                          <a:off x="4184" y="1895"/>
                          <a:ext cx="4" cy="14"/>
                        </a:xfrm>
                        <a:custGeom>
                          <a:avLst/>
                          <a:gdLst/>
                          <a:ahLst/>
                          <a:cxnLst>
                            <a:cxn ang="0">
                              <a:pos x="0" y="2"/>
                            </a:cxn>
                            <a:cxn ang="0">
                              <a:pos x="4" y="14"/>
                            </a:cxn>
                            <a:cxn ang="0">
                              <a:pos x="0" y="0"/>
                            </a:cxn>
                            <a:cxn ang="0">
                              <a:pos x="0" y="2"/>
                            </a:cxn>
                            <a:cxn ang="0">
                              <a:pos x="0" y="2"/>
                            </a:cxn>
                          </a:cxnLst>
                          <a:rect l="0" t="0" r="r" b="b"/>
                          <a:pathLst>
                            <a:path w="4" h="14">
                              <a:moveTo>
                                <a:pt x="0" y="2"/>
                              </a:moveTo>
                              <a:lnTo>
                                <a:pt x="4" y="14"/>
                              </a:lnTo>
                              <a:lnTo>
                                <a:pt x="0" y="0"/>
                              </a:lnTo>
                              <a:lnTo>
                                <a:pt x="0" y="2"/>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5" name="Freeform 3010"/>
                        <p:cNvSpPr>
                          <a:spLocks/>
                        </p:cNvSpPr>
                        <p:nvPr/>
                      </p:nvSpPr>
                      <p:spPr bwMode="auto">
                        <a:xfrm>
                          <a:off x="3900" y="1599"/>
                          <a:ext cx="288" cy="524"/>
                        </a:xfrm>
                        <a:custGeom>
                          <a:avLst/>
                          <a:gdLst/>
                          <a:ahLst/>
                          <a:cxnLst>
                            <a:cxn ang="0">
                              <a:pos x="92" y="498"/>
                            </a:cxn>
                            <a:cxn ang="0">
                              <a:pos x="172" y="444"/>
                            </a:cxn>
                            <a:cxn ang="0">
                              <a:pos x="200" y="458"/>
                            </a:cxn>
                            <a:cxn ang="0">
                              <a:pos x="250" y="350"/>
                            </a:cxn>
                            <a:cxn ang="0">
                              <a:pos x="288" y="310"/>
                            </a:cxn>
                            <a:cxn ang="0">
                              <a:pos x="284" y="298"/>
                            </a:cxn>
                            <a:cxn ang="0">
                              <a:pos x="284" y="298"/>
                            </a:cxn>
                            <a:cxn ang="0">
                              <a:pos x="284" y="296"/>
                            </a:cxn>
                            <a:cxn ang="0">
                              <a:pos x="216" y="0"/>
                            </a:cxn>
                            <a:cxn ang="0">
                              <a:pos x="26" y="6"/>
                            </a:cxn>
                            <a:cxn ang="0">
                              <a:pos x="0" y="28"/>
                            </a:cxn>
                            <a:cxn ang="0">
                              <a:pos x="38" y="392"/>
                            </a:cxn>
                            <a:cxn ang="0">
                              <a:pos x="24" y="464"/>
                            </a:cxn>
                            <a:cxn ang="0">
                              <a:pos x="20" y="484"/>
                            </a:cxn>
                            <a:cxn ang="0">
                              <a:pos x="14" y="524"/>
                            </a:cxn>
                            <a:cxn ang="0">
                              <a:pos x="68" y="484"/>
                            </a:cxn>
                            <a:cxn ang="0">
                              <a:pos x="92" y="498"/>
                            </a:cxn>
                          </a:cxnLst>
                          <a:rect l="0" t="0" r="r" b="b"/>
                          <a:pathLst>
                            <a:path w="288" h="524">
                              <a:moveTo>
                                <a:pt x="92" y="498"/>
                              </a:moveTo>
                              <a:lnTo>
                                <a:pt x="172" y="444"/>
                              </a:lnTo>
                              <a:lnTo>
                                <a:pt x="200" y="458"/>
                              </a:lnTo>
                              <a:lnTo>
                                <a:pt x="250" y="350"/>
                              </a:lnTo>
                              <a:lnTo>
                                <a:pt x="288" y="310"/>
                              </a:lnTo>
                              <a:lnTo>
                                <a:pt x="284" y="298"/>
                              </a:lnTo>
                              <a:lnTo>
                                <a:pt x="284" y="298"/>
                              </a:lnTo>
                              <a:lnTo>
                                <a:pt x="284" y="296"/>
                              </a:lnTo>
                              <a:lnTo>
                                <a:pt x="216" y="0"/>
                              </a:lnTo>
                              <a:lnTo>
                                <a:pt x="26" y="6"/>
                              </a:lnTo>
                              <a:lnTo>
                                <a:pt x="0" y="28"/>
                              </a:lnTo>
                              <a:lnTo>
                                <a:pt x="38" y="392"/>
                              </a:lnTo>
                              <a:lnTo>
                                <a:pt x="24" y="464"/>
                              </a:lnTo>
                              <a:lnTo>
                                <a:pt x="20" y="484"/>
                              </a:lnTo>
                              <a:lnTo>
                                <a:pt x="14" y="524"/>
                              </a:lnTo>
                              <a:lnTo>
                                <a:pt x="68" y="484"/>
                              </a:lnTo>
                              <a:lnTo>
                                <a:pt x="92" y="498"/>
                              </a:lnTo>
                              <a:close/>
                            </a:path>
                          </a:pathLst>
                        </a:custGeom>
                        <a:solidFill>
                          <a:srgbClr val="DCE6F2"/>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6" name="Freeform 3011"/>
                        <p:cNvSpPr>
                          <a:spLocks/>
                        </p:cNvSpPr>
                        <p:nvPr/>
                      </p:nvSpPr>
                      <p:spPr bwMode="auto">
                        <a:xfrm>
                          <a:off x="3970" y="2457"/>
                          <a:ext cx="32" cy="350"/>
                        </a:xfrm>
                        <a:custGeom>
                          <a:avLst/>
                          <a:gdLst/>
                          <a:ahLst/>
                          <a:cxnLst>
                            <a:cxn ang="0">
                              <a:pos x="0" y="0"/>
                            </a:cxn>
                            <a:cxn ang="0">
                              <a:pos x="32" y="350"/>
                            </a:cxn>
                            <a:cxn ang="0">
                              <a:pos x="8" y="68"/>
                            </a:cxn>
                            <a:cxn ang="0">
                              <a:pos x="2" y="0"/>
                            </a:cxn>
                            <a:cxn ang="0">
                              <a:pos x="0" y="0"/>
                            </a:cxn>
                          </a:cxnLst>
                          <a:rect l="0" t="0" r="r" b="b"/>
                          <a:pathLst>
                            <a:path w="32" h="350">
                              <a:moveTo>
                                <a:pt x="0" y="0"/>
                              </a:moveTo>
                              <a:lnTo>
                                <a:pt x="32" y="350"/>
                              </a:lnTo>
                              <a:lnTo>
                                <a:pt x="8" y="68"/>
                              </a:lnTo>
                              <a:lnTo>
                                <a:pt x="2"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7" name="Freeform 3012"/>
                        <p:cNvSpPr>
                          <a:spLocks/>
                        </p:cNvSpPr>
                        <p:nvPr/>
                      </p:nvSpPr>
                      <p:spPr bwMode="auto">
                        <a:xfrm>
                          <a:off x="3692" y="2455"/>
                          <a:ext cx="328" cy="586"/>
                        </a:xfrm>
                        <a:custGeom>
                          <a:avLst/>
                          <a:gdLst/>
                          <a:ahLst/>
                          <a:cxnLst>
                            <a:cxn ang="0">
                              <a:pos x="278" y="0"/>
                            </a:cxn>
                            <a:cxn ang="0">
                              <a:pos x="74" y="22"/>
                            </a:cxn>
                            <a:cxn ang="0">
                              <a:pos x="0" y="240"/>
                            </a:cxn>
                            <a:cxn ang="0">
                              <a:pos x="38" y="372"/>
                            </a:cxn>
                            <a:cxn ang="0">
                              <a:pos x="6" y="522"/>
                            </a:cxn>
                            <a:cxn ang="0">
                              <a:pos x="178" y="508"/>
                            </a:cxn>
                            <a:cxn ang="0">
                              <a:pos x="216" y="586"/>
                            </a:cxn>
                            <a:cxn ang="0">
                              <a:pos x="298" y="560"/>
                            </a:cxn>
                            <a:cxn ang="0">
                              <a:pos x="328" y="560"/>
                            </a:cxn>
                            <a:cxn ang="0">
                              <a:pos x="310" y="352"/>
                            </a:cxn>
                            <a:cxn ang="0">
                              <a:pos x="278" y="2"/>
                            </a:cxn>
                            <a:cxn ang="0">
                              <a:pos x="280" y="2"/>
                            </a:cxn>
                            <a:cxn ang="0">
                              <a:pos x="286" y="70"/>
                            </a:cxn>
                            <a:cxn ang="0">
                              <a:pos x="280" y="0"/>
                            </a:cxn>
                            <a:cxn ang="0">
                              <a:pos x="278" y="0"/>
                            </a:cxn>
                          </a:cxnLst>
                          <a:rect l="0" t="0" r="r" b="b"/>
                          <a:pathLst>
                            <a:path w="328" h="586">
                              <a:moveTo>
                                <a:pt x="278" y="0"/>
                              </a:moveTo>
                              <a:lnTo>
                                <a:pt x="74" y="22"/>
                              </a:lnTo>
                              <a:lnTo>
                                <a:pt x="0" y="240"/>
                              </a:lnTo>
                              <a:lnTo>
                                <a:pt x="38" y="372"/>
                              </a:lnTo>
                              <a:lnTo>
                                <a:pt x="6" y="522"/>
                              </a:lnTo>
                              <a:lnTo>
                                <a:pt x="178" y="508"/>
                              </a:lnTo>
                              <a:lnTo>
                                <a:pt x="216" y="586"/>
                              </a:lnTo>
                              <a:lnTo>
                                <a:pt x="298" y="560"/>
                              </a:lnTo>
                              <a:lnTo>
                                <a:pt x="328" y="560"/>
                              </a:lnTo>
                              <a:lnTo>
                                <a:pt x="310" y="352"/>
                              </a:lnTo>
                              <a:lnTo>
                                <a:pt x="278" y="2"/>
                              </a:lnTo>
                              <a:lnTo>
                                <a:pt x="280" y="2"/>
                              </a:lnTo>
                              <a:lnTo>
                                <a:pt x="286" y="70"/>
                              </a:lnTo>
                              <a:lnTo>
                                <a:pt x="280" y="0"/>
                              </a:lnTo>
                              <a:lnTo>
                                <a:pt x="27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8" name="Freeform 3013"/>
                        <p:cNvSpPr>
                          <a:spLocks/>
                        </p:cNvSpPr>
                        <p:nvPr/>
                      </p:nvSpPr>
                      <p:spPr bwMode="auto">
                        <a:xfrm>
                          <a:off x="4002" y="2807"/>
                          <a:ext cx="20" cy="208"/>
                        </a:xfrm>
                        <a:custGeom>
                          <a:avLst/>
                          <a:gdLst/>
                          <a:ahLst/>
                          <a:cxnLst>
                            <a:cxn ang="0">
                              <a:pos x="20" y="208"/>
                            </a:cxn>
                            <a:cxn ang="0">
                              <a:pos x="0" y="0"/>
                            </a:cxn>
                            <a:cxn ang="0">
                              <a:pos x="18" y="208"/>
                            </a:cxn>
                            <a:cxn ang="0">
                              <a:pos x="20" y="208"/>
                            </a:cxn>
                          </a:cxnLst>
                          <a:rect l="0" t="0" r="r" b="b"/>
                          <a:pathLst>
                            <a:path w="20" h="208">
                              <a:moveTo>
                                <a:pt x="20" y="208"/>
                              </a:moveTo>
                              <a:lnTo>
                                <a:pt x="0" y="0"/>
                              </a:lnTo>
                              <a:lnTo>
                                <a:pt x="18" y="208"/>
                              </a:lnTo>
                              <a:lnTo>
                                <a:pt x="20" y="20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29" name="Freeform 3014"/>
                        <p:cNvSpPr>
                          <a:spLocks/>
                        </p:cNvSpPr>
                        <p:nvPr/>
                      </p:nvSpPr>
                      <p:spPr bwMode="auto">
                        <a:xfrm>
                          <a:off x="3972" y="2419"/>
                          <a:ext cx="368" cy="596"/>
                        </a:xfrm>
                        <a:custGeom>
                          <a:avLst/>
                          <a:gdLst/>
                          <a:ahLst/>
                          <a:cxnLst>
                            <a:cxn ang="0">
                              <a:pos x="368" y="466"/>
                            </a:cxn>
                            <a:cxn ang="0">
                              <a:pos x="350" y="330"/>
                            </a:cxn>
                            <a:cxn ang="0">
                              <a:pos x="226" y="0"/>
                            </a:cxn>
                            <a:cxn ang="0">
                              <a:pos x="0" y="36"/>
                            </a:cxn>
                            <a:cxn ang="0">
                              <a:pos x="6" y="106"/>
                            </a:cxn>
                            <a:cxn ang="0">
                              <a:pos x="52" y="596"/>
                            </a:cxn>
                            <a:cxn ang="0">
                              <a:pos x="96" y="596"/>
                            </a:cxn>
                            <a:cxn ang="0">
                              <a:pos x="134" y="580"/>
                            </a:cxn>
                            <a:cxn ang="0">
                              <a:pos x="90" y="490"/>
                            </a:cxn>
                            <a:cxn ang="0">
                              <a:pos x="368" y="466"/>
                            </a:cxn>
                          </a:cxnLst>
                          <a:rect l="0" t="0" r="r" b="b"/>
                          <a:pathLst>
                            <a:path w="368" h="596">
                              <a:moveTo>
                                <a:pt x="368" y="466"/>
                              </a:moveTo>
                              <a:lnTo>
                                <a:pt x="350" y="330"/>
                              </a:lnTo>
                              <a:lnTo>
                                <a:pt x="226" y="0"/>
                              </a:lnTo>
                              <a:lnTo>
                                <a:pt x="0" y="36"/>
                              </a:lnTo>
                              <a:lnTo>
                                <a:pt x="6" y="106"/>
                              </a:lnTo>
                              <a:lnTo>
                                <a:pt x="52" y="596"/>
                              </a:lnTo>
                              <a:lnTo>
                                <a:pt x="96" y="596"/>
                              </a:lnTo>
                              <a:lnTo>
                                <a:pt x="134" y="580"/>
                              </a:lnTo>
                              <a:lnTo>
                                <a:pt x="90" y="490"/>
                              </a:lnTo>
                              <a:lnTo>
                                <a:pt x="368" y="466"/>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0" name="Freeform 3015"/>
                        <p:cNvSpPr>
                          <a:spLocks/>
                        </p:cNvSpPr>
                        <p:nvPr/>
                      </p:nvSpPr>
                      <p:spPr bwMode="auto">
                        <a:xfrm>
                          <a:off x="4436" y="2409"/>
                          <a:ext cx="54" cy="38"/>
                        </a:xfrm>
                        <a:custGeom>
                          <a:avLst/>
                          <a:gdLst/>
                          <a:ahLst/>
                          <a:cxnLst>
                            <a:cxn ang="0">
                              <a:pos x="0" y="6"/>
                            </a:cxn>
                            <a:cxn ang="0">
                              <a:pos x="52" y="4"/>
                            </a:cxn>
                            <a:cxn ang="0">
                              <a:pos x="52" y="38"/>
                            </a:cxn>
                            <a:cxn ang="0">
                              <a:pos x="54" y="0"/>
                            </a:cxn>
                            <a:cxn ang="0">
                              <a:pos x="0" y="6"/>
                            </a:cxn>
                          </a:cxnLst>
                          <a:rect l="0" t="0" r="r" b="b"/>
                          <a:pathLst>
                            <a:path w="54" h="38">
                              <a:moveTo>
                                <a:pt x="0" y="6"/>
                              </a:moveTo>
                              <a:lnTo>
                                <a:pt x="52" y="4"/>
                              </a:lnTo>
                              <a:lnTo>
                                <a:pt x="52" y="38"/>
                              </a:lnTo>
                              <a:lnTo>
                                <a:pt x="54" y="0"/>
                              </a:lnTo>
                              <a:lnTo>
                                <a:pt x="0"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1" name="Freeform 3016"/>
                        <p:cNvSpPr>
                          <a:spLocks/>
                        </p:cNvSpPr>
                        <p:nvPr/>
                      </p:nvSpPr>
                      <p:spPr bwMode="auto">
                        <a:xfrm>
                          <a:off x="4436" y="2373"/>
                          <a:ext cx="54" cy="42"/>
                        </a:xfrm>
                        <a:custGeom>
                          <a:avLst/>
                          <a:gdLst/>
                          <a:ahLst/>
                          <a:cxnLst>
                            <a:cxn ang="0">
                              <a:pos x="6" y="40"/>
                            </a:cxn>
                            <a:cxn ang="0">
                              <a:pos x="22" y="0"/>
                            </a:cxn>
                            <a:cxn ang="0">
                              <a:pos x="0" y="42"/>
                            </a:cxn>
                            <a:cxn ang="0">
                              <a:pos x="54" y="36"/>
                            </a:cxn>
                            <a:cxn ang="0">
                              <a:pos x="6" y="40"/>
                            </a:cxn>
                          </a:cxnLst>
                          <a:rect l="0" t="0" r="r" b="b"/>
                          <a:pathLst>
                            <a:path w="54" h="42">
                              <a:moveTo>
                                <a:pt x="6" y="40"/>
                              </a:moveTo>
                              <a:lnTo>
                                <a:pt x="22" y="0"/>
                              </a:lnTo>
                              <a:lnTo>
                                <a:pt x="0" y="42"/>
                              </a:lnTo>
                              <a:lnTo>
                                <a:pt x="54" y="36"/>
                              </a:lnTo>
                              <a:lnTo>
                                <a:pt x="6" y="4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2" name="Freeform 3017"/>
                        <p:cNvSpPr>
                          <a:spLocks/>
                        </p:cNvSpPr>
                        <p:nvPr/>
                      </p:nvSpPr>
                      <p:spPr bwMode="auto">
                        <a:xfrm>
                          <a:off x="4488" y="2409"/>
                          <a:ext cx="264" cy="260"/>
                        </a:xfrm>
                        <a:custGeom>
                          <a:avLst/>
                          <a:gdLst/>
                          <a:ahLst/>
                          <a:cxnLst>
                            <a:cxn ang="0">
                              <a:pos x="2" y="0"/>
                            </a:cxn>
                            <a:cxn ang="0">
                              <a:pos x="0" y="38"/>
                            </a:cxn>
                            <a:cxn ang="0">
                              <a:pos x="264" y="260"/>
                            </a:cxn>
                            <a:cxn ang="0">
                              <a:pos x="2" y="36"/>
                            </a:cxn>
                            <a:cxn ang="0">
                              <a:pos x="2" y="0"/>
                            </a:cxn>
                          </a:cxnLst>
                          <a:rect l="0" t="0" r="r" b="b"/>
                          <a:pathLst>
                            <a:path w="264" h="260">
                              <a:moveTo>
                                <a:pt x="2" y="0"/>
                              </a:moveTo>
                              <a:lnTo>
                                <a:pt x="0" y="38"/>
                              </a:lnTo>
                              <a:lnTo>
                                <a:pt x="264" y="260"/>
                              </a:lnTo>
                              <a:lnTo>
                                <a:pt x="2" y="36"/>
                              </a:lnTo>
                              <a:lnTo>
                                <a:pt x="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3" name="Freeform 3018"/>
                        <p:cNvSpPr>
                          <a:spLocks/>
                        </p:cNvSpPr>
                        <p:nvPr/>
                      </p:nvSpPr>
                      <p:spPr bwMode="auto">
                        <a:xfrm>
                          <a:off x="4436" y="2359"/>
                          <a:ext cx="28" cy="56"/>
                        </a:xfrm>
                        <a:custGeom>
                          <a:avLst/>
                          <a:gdLst/>
                          <a:ahLst/>
                          <a:cxnLst>
                            <a:cxn ang="0">
                              <a:pos x="28" y="0"/>
                            </a:cxn>
                            <a:cxn ang="0">
                              <a:pos x="22" y="2"/>
                            </a:cxn>
                            <a:cxn ang="0">
                              <a:pos x="0" y="56"/>
                            </a:cxn>
                            <a:cxn ang="0">
                              <a:pos x="22" y="14"/>
                            </a:cxn>
                            <a:cxn ang="0">
                              <a:pos x="28" y="0"/>
                            </a:cxn>
                          </a:cxnLst>
                          <a:rect l="0" t="0" r="r" b="b"/>
                          <a:pathLst>
                            <a:path w="28" h="56">
                              <a:moveTo>
                                <a:pt x="28" y="0"/>
                              </a:moveTo>
                              <a:lnTo>
                                <a:pt x="22" y="2"/>
                              </a:lnTo>
                              <a:lnTo>
                                <a:pt x="0" y="56"/>
                              </a:lnTo>
                              <a:lnTo>
                                <a:pt x="22" y="14"/>
                              </a:lnTo>
                              <a:lnTo>
                                <a:pt x="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4" name="Freeform 3019"/>
                        <p:cNvSpPr>
                          <a:spLocks/>
                        </p:cNvSpPr>
                        <p:nvPr/>
                      </p:nvSpPr>
                      <p:spPr bwMode="auto">
                        <a:xfrm>
                          <a:off x="4442" y="2291"/>
                          <a:ext cx="438" cy="378"/>
                        </a:xfrm>
                        <a:custGeom>
                          <a:avLst/>
                          <a:gdLst/>
                          <a:ahLst/>
                          <a:cxnLst>
                            <a:cxn ang="0">
                              <a:pos x="0" y="122"/>
                            </a:cxn>
                            <a:cxn ang="0">
                              <a:pos x="48" y="118"/>
                            </a:cxn>
                            <a:cxn ang="0">
                              <a:pos x="48" y="154"/>
                            </a:cxn>
                            <a:cxn ang="0">
                              <a:pos x="310" y="378"/>
                            </a:cxn>
                            <a:cxn ang="0">
                              <a:pos x="422" y="176"/>
                            </a:cxn>
                            <a:cxn ang="0">
                              <a:pos x="438" y="104"/>
                            </a:cxn>
                            <a:cxn ang="0">
                              <a:pos x="306" y="16"/>
                            </a:cxn>
                            <a:cxn ang="0">
                              <a:pos x="224" y="32"/>
                            </a:cxn>
                            <a:cxn ang="0">
                              <a:pos x="194" y="0"/>
                            </a:cxn>
                            <a:cxn ang="0">
                              <a:pos x="24" y="66"/>
                            </a:cxn>
                            <a:cxn ang="0">
                              <a:pos x="16" y="82"/>
                            </a:cxn>
                            <a:cxn ang="0">
                              <a:pos x="0" y="122"/>
                            </a:cxn>
                          </a:cxnLst>
                          <a:rect l="0" t="0" r="r" b="b"/>
                          <a:pathLst>
                            <a:path w="438" h="378">
                              <a:moveTo>
                                <a:pt x="0" y="122"/>
                              </a:moveTo>
                              <a:lnTo>
                                <a:pt x="48" y="118"/>
                              </a:lnTo>
                              <a:lnTo>
                                <a:pt x="48" y="154"/>
                              </a:lnTo>
                              <a:lnTo>
                                <a:pt x="310" y="378"/>
                              </a:lnTo>
                              <a:lnTo>
                                <a:pt x="422" y="176"/>
                              </a:lnTo>
                              <a:lnTo>
                                <a:pt x="438" y="104"/>
                              </a:lnTo>
                              <a:lnTo>
                                <a:pt x="306" y="16"/>
                              </a:lnTo>
                              <a:lnTo>
                                <a:pt x="224" y="32"/>
                              </a:lnTo>
                              <a:lnTo>
                                <a:pt x="194" y="0"/>
                              </a:lnTo>
                              <a:lnTo>
                                <a:pt x="24" y="66"/>
                              </a:lnTo>
                              <a:lnTo>
                                <a:pt x="16" y="82"/>
                              </a:lnTo>
                              <a:lnTo>
                                <a:pt x="0" y="12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5" name="Freeform 3020"/>
                        <p:cNvSpPr>
                          <a:spLocks/>
                        </p:cNvSpPr>
                        <p:nvPr/>
                      </p:nvSpPr>
                      <p:spPr bwMode="auto">
                        <a:xfrm>
                          <a:off x="4346" y="2849"/>
                          <a:ext cx="320" cy="84"/>
                        </a:xfrm>
                        <a:custGeom>
                          <a:avLst/>
                          <a:gdLst/>
                          <a:ahLst/>
                          <a:cxnLst>
                            <a:cxn ang="0">
                              <a:pos x="278" y="42"/>
                            </a:cxn>
                            <a:cxn ang="0">
                              <a:pos x="320" y="56"/>
                            </a:cxn>
                            <a:cxn ang="0">
                              <a:pos x="314" y="0"/>
                            </a:cxn>
                            <a:cxn ang="0">
                              <a:pos x="314" y="48"/>
                            </a:cxn>
                            <a:cxn ang="0">
                              <a:pos x="280" y="36"/>
                            </a:cxn>
                            <a:cxn ang="0">
                              <a:pos x="18" y="78"/>
                            </a:cxn>
                            <a:cxn ang="0">
                              <a:pos x="0" y="54"/>
                            </a:cxn>
                            <a:cxn ang="0">
                              <a:pos x="18" y="84"/>
                            </a:cxn>
                            <a:cxn ang="0">
                              <a:pos x="278" y="42"/>
                            </a:cxn>
                          </a:cxnLst>
                          <a:rect l="0" t="0" r="r" b="b"/>
                          <a:pathLst>
                            <a:path w="320" h="84">
                              <a:moveTo>
                                <a:pt x="278" y="42"/>
                              </a:moveTo>
                              <a:lnTo>
                                <a:pt x="320" y="56"/>
                              </a:lnTo>
                              <a:lnTo>
                                <a:pt x="314" y="0"/>
                              </a:lnTo>
                              <a:lnTo>
                                <a:pt x="314" y="48"/>
                              </a:lnTo>
                              <a:lnTo>
                                <a:pt x="280" y="36"/>
                              </a:lnTo>
                              <a:lnTo>
                                <a:pt x="18" y="78"/>
                              </a:lnTo>
                              <a:lnTo>
                                <a:pt x="0" y="54"/>
                              </a:lnTo>
                              <a:lnTo>
                                <a:pt x="18" y="84"/>
                              </a:lnTo>
                              <a:lnTo>
                                <a:pt x="278" y="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6" name="Freeform 3021"/>
                        <p:cNvSpPr>
                          <a:spLocks/>
                        </p:cNvSpPr>
                        <p:nvPr/>
                      </p:nvSpPr>
                      <p:spPr bwMode="auto">
                        <a:xfrm>
                          <a:off x="4660" y="2847"/>
                          <a:ext cx="70" cy="4"/>
                        </a:xfrm>
                        <a:custGeom>
                          <a:avLst/>
                          <a:gdLst/>
                          <a:ahLst/>
                          <a:cxnLst>
                            <a:cxn ang="0">
                              <a:pos x="0" y="2"/>
                            </a:cxn>
                            <a:cxn ang="0">
                              <a:pos x="70" y="4"/>
                            </a:cxn>
                            <a:cxn ang="0">
                              <a:pos x="70" y="0"/>
                            </a:cxn>
                            <a:cxn ang="0">
                              <a:pos x="0" y="2"/>
                            </a:cxn>
                          </a:cxnLst>
                          <a:rect l="0" t="0" r="r" b="b"/>
                          <a:pathLst>
                            <a:path w="70" h="4">
                              <a:moveTo>
                                <a:pt x="0" y="2"/>
                              </a:moveTo>
                              <a:lnTo>
                                <a:pt x="70" y="4"/>
                              </a:lnTo>
                              <a:lnTo>
                                <a:pt x="7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7" name="Freeform 3022"/>
                        <p:cNvSpPr>
                          <a:spLocks/>
                        </p:cNvSpPr>
                        <p:nvPr/>
                      </p:nvSpPr>
                      <p:spPr bwMode="auto">
                        <a:xfrm>
                          <a:off x="4660" y="2849"/>
                          <a:ext cx="70" cy="56"/>
                        </a:xfrm>
                        <a:custGeom>
                          <a:avLst/>
                          <a:gdLst/>
                          <a:ahLst/>
                          <a:cxnLst>
                            <a:cxn ang="0">
                              <a:pos x="6" y="56"/>
                            </a:cxn>
                            <a:cxn ang="0">
                              <a:pos x="6" y="6"/>
                            </a:cxn>
                            <a:cxn ang="0">
                              <a:pos x="70" y="6"/>
                            </a:cxn>
                            <a:cxn ang="0">
                              <a:pos x="70" y="2"/>
                            </a:cxn>
                            <a:cxn ang="0">
                              <a:pos x="0" y="0"/>
                            </a:cxn>
                            <a:cxn ang="0">
                              <a:pos x="6" y="56"/>
                            </a:cxn>
                          </a:cxnLst>
                          <a:rect l="0" t="0" r="r" b="b"/>
                          <a:pathLst>
                            <a:path w="70" h="56">
                              <a:moveTo>
                                <a:pt x="6" y="56"/>
                              </a:moveTo>
                              <a:lnTo>
                                <a:pt x="6" y="6"/>
                              </a:lnTo>
                              <a:lnTo>
                                <a:pt x="70" y="6"/>
                              </a:lnTo>
                              <a:lnTo>
                                <a:pt x="70" y="2"/>
                              </a:lnTo>
                              <a:lnTo>
                                <a:pt x="0" y="0"/>
                              </a:lnTo>
                              <a:lnTo>
                                <a:pt x="6" y="5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8" name="Freeform 3023"/>
                        <p:cNvSpPr>
                          <a:spLocks/>
                        </p:cNvSpPr>
                        <p:nvPr/>
                      </p:nvSpPr>
                      <p:spPr bwMode="auto">
                        <a:xfrm>
                          <a:off x="4340" y="2891"/>
                          <a:ext cx="24" cy="42"/>
                        </a:xfrm>
                        <a:custGeom>
                          <a:avLst/>
                          <a:gdLst/>
                          <a:ahLst/>
                          <a:cxnLst>
                            <a:cxn ang="0">
                              <a:pos x="24" y="42"/>
                            </a:cxn>
                            <a:cxn ang="0">
                              <a:pos x="6" y="12"/>
                            </a:cxn>
                            <a:cxn ang="0">
                              <a:pos x="0" y="0"/>
                            </a:cxn>
                            <a:cxn ang="0">
                              <a:pos x="2" y="12"/>
                            </a:cxn>
                            <a:cxn ang="0">
                              <a:pos x="24" y="42"/>
                            </a:cxn>
                          </a:cxnLst>
                          <a:rect l="0" t="0" r="r" b="b"/>
                          <a:pathLst>
                            <a:path w="24" h="42">
                              <a:moveTo>
                                <a:pt x="24" y="42"/>
                              </a:moveTo>
                              <a:lnTo>
                                <a:pt x="6" y="12"/>
                              </a:lnTo>
                              <a:lnTo>
                                <a:pt x="0" y="0"/>
                              </a:lnTo>
                              <a:lnTo>
                                <a:pt x="2" y="12"/>
                              </a:lnTo>
                              <a:lnTo>
                                <a:pt x="24" y="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39" name="Freeform 3024"/>
                        <p:cNvSpPr>
                          <a:spLocks/>
                        </p:cNvSpPr>
                        <p:nvPr/>
                      </p:nvSpPr>
                      <p:spPr bwMode="auto">
                        <a:xfrm>
                          <a:off x="4066" y="2911"/>
                          <a:ext cx="44" cy="86"/>
                        </a:xfrm>
                        <a:custGeom>
                          <a:avLst/>
                          <a:gdLst/>
                          <a:ahLst/>
                          <a:cxnLst>
                            <a:cxn ang="0">
                              <a:pos x="44" y="86"/>
                            </a:cxn>
                            <a:cxn ang="0">
                              <a:pos x="44" y="86"/>
                            </a:cxn>
                            <a:cxn ang="0">
                              <a:pos x="0" y="0"/>
                            </a:cxn>
                            <a:cxn ang="0">
                              <a:pos x="44" y="86"/>
                            </a:cxn>
                          </a:cxnLst>
                          <a:rect l="0" t="0" r="r" b="b"/>
                          <a:pathLst>
                            <a:path w="44" h="86">
                              <a:moveTo>
                                <a:pt x="44" y="86"/>
                              </a:moveTo>
                              <a:lnTo>
                                <a:pt x="44" y="86"/>
                              </a:lnTo>
                              <a:lnTo>
                                <a:pt x="0" y="0"/>
                              </a:lnTo>
                              <a:lnTo>
                                <a:pt x="44" y="8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0" name="Freeform 3025"/>
                        <p:cNvSpPr>
                          <a:spLocks/>
                        </p:cNvSpPr>
                        <p:nvPr/>
                      </p:nvSpPr>
                      <p:spPr bwMode="auto">
                        <a:xfrm>
                          <a:off x="4204" y="2357"/>
                          <a:ext cx="546" cy="570"/>
                        </a:xfrm>
                        <a:custGeom>
                          <a:avLst/>
                          <a:gdLst/>
                          <a:ahLst/>
                          <a:cxnLst>
                            <a:cxn ang="0">
                              <a:pos x="422" y="528"/>
                            </a:cxn>
                            <a:cxn ang="0">
                              <a:pos x="456" y="540"/>
                            </a:cxn>
                            <a:cxn ang="0">
                              <a:pos x="456" y="492"/>
                            </a:cxn>
                            <a:cxn ang="0">
                              <a:pos x="526" y="490"/>
                            </a:cxn>
                            <a:cxn ang="0">
                              <a:pos x="526" y="494"/>
                            </a:cxn>
                            <a:cxn ang="0">
                              <a:pos x="526" y="494"/>
                            </a:cxn>
                            <a:cxn ang="0">
                              <a:pos x="512" y="378"/>
                            </a:cxn>
                            <a:cxn ang="0">
                              <a:pos x="546" y="314"/>
                            </a:cxn>
                            <a:cxn ang="0">
                              <a:pos x="284" y="90"/>
                            </a:cxn>
                            <a:cxn ang="0">
                              <a:pos x="284" y="56"/>
                            </a:cxn>
                            <a:cxn ang="0">
                              <a:pos x="232" y="58"/>
                            </a:cxn>
                            <a:cxn ang="0">
                              <a:pos x="254" y="4"/>
                            </a:cxn>
                            <a:cxn ang="0">
                              <a:pos x="260" y="2"/>
                            </a:cxn>
                            <a:cxn ang="0">
                              <a:pos x="254" y="16"/>
                            </a:cxn>
                            <a:cxn ang="0">
                              <a:pos x="262" y="0"/>
                            </a:cxn>
                            <a:cxn ang="0">
                              <a:pos x="182" y="30"/>
                            </a:cxn>
                            <a:cxn ang="0">
                              <a:pos x="0" y="60"/>
                            </a:cxn>
                            <a:cxn ang="0">
                              <a:pos x="120" y="390"/>
                            </a:cxn>
                            <a:cxn ang="0">
                              <a:pos x="142" y="546"/>
                            </a:cxn>
                            <a:cxn ang="0">
                              <a:pos x="160" y="570"/>
                            </a:cxn>
                            <a:cxn ang="0">
                              <a:pos x="422" y="528"/>
                            </a:cxn>
                          </a:cxnLst>
                          <a:rect l="0" t="0" r="r" b="b"/>
                          <a:pathLst>
                            <a:path w="546" h="570">
                              <a:moveTo>
                                <a:pt x="422" y="528"/>
                              </a:moveTo>
                              <a:lnTo>
                                <a:pt x="456" y="540"/>
                              </a:lnTo>
                              <a:lnTo>
                                <a:pt x="456" y="492"/>
                              </a:lnTo>
                              <a:lnTo>
                                <a:pt x="526" y="490"/>
                              </a:lnTo>
                              <a:lnTo>
                                <a:pt x="526" y="494"/>
                              </a:lnTo>
                              <a:lnTo>
                                <a:pt x="526" y="494"/>
                              </a:lnTo>
                              <a:lnTo>
                                <a:pt x="512" y="378"/>
                              </a:lnTo>
                              <a:lnTo>
                                <a:pt x="546" y="314"/>
                              </a:lnTo>
                              <a:lnTo>
                                <a:pt x="284" y="90"/>
                              </a:lnTo>
                              <a:lnTo>
                                <a:pt x="284" y="56"/>
                              </a:lnTo>
                              <a:lnTo>
                                <a:pt x="232" y="58"/>
                              </a:lnTo>
                              <a:lnTo>
                                <a:pt x="254" y="4"/>
                              </a:lnTo>
                              <a:lnTo>
                                <a:pt x="260" y="2"/>
                              </a:lnTo>
                              <a:lnTo>
                                <a:pt x="254" y="16"/>
                              </a:lnTo>
                              <a:lnTo>
                                <a:pt x="262" y="0"/>
                              </a:lnTo>
                              <a:lnTo>
                                <a:pt x="182" y="30"/>
                              </a:lnTo>
                              <a:lnTo>
                                <a:pt x="0" y="60"/>
                              </a:lnTo>
                              <a:lnTo>
                                <a:pt x="120" y="390"/>
                              </a:lnTo>
                              <a:lnTo>
                                <a:pt x="142" y="546"/>
                              </a:lnTo>
                              <a:lnTo>
                                <a:pt x="160" y="570"/>
                              </a:lnTo>
                              <a:lnTo>
                                <a:pt x="422" y="52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1" name="Freeform 3026"/>
                        <p:cNvSpPr>
                          <a:spLocks/>
                        </p:cNvSpPr>
                        <p:nvPr/>
                      </p:nvSpPr>
                      <p:spPr bwMode="auto">
                        <a:xfrm>
                          <a:off x="4066" y="2851"/>
                          <a:ext cx="926" cy="666"/>
                        </a:xfrm>
                        <a:custGeom>
                          <a:avLst/>
                          <a:gdLst/>
                          <a:ahLst/>
                          <a:cxnLst>
                            <a:cxn ang="0">
                              <a:pos x="896" y="342"/>
                            </a:cxn>
                            <a:cxn ang="0">
                              <a:pos x="808" y="232"/>
                            </a:cxn>
                            <a:cxn ang="0">
                              <a:pos x="808" y="182"/>
                            </a:cxn>
                            <a:cxn ang="0">
                              <a:pos x="668" y="20"/>
                            </a:cxn>
                            <a:cxn ang="0">
                              <a:pos x="664" y="0"/>
                            </a:cxn>
                            <a:cxn ang="0">
                              <a:pos x="664" y="0"/>
                            </a:cxn>
                            <a:cxn ang="0">
                              <a:pos x="664" y="4"/>
                            </a:cxn>
                            <a:cxn ang="0">
                              <a:pos x="600" y="4"/>
                            </a:cxn>
                            <a:cxn ang="0">
                              <a:pos x="600" y="54"/>
                            </a:cxn>
                            <a:cxn ang="0">
                              <a:pos x="558" y="40"/>
                            </a:cxn>
                            <a:cxn ang="0">
                              <a:pos x="298" y="82"/>
                            </a:cxn>
                            <a:cxn ang="0">
                              <a:pos x="276" y="52"/>
                            </a:cxn>
                            <a:cxn ang="0">
                              <a:pos x="274" y="40"/>
                            </a:cxn>
                            <a:cxn ang="0">
                              <a:pos x="0" y="60"/>
                            </a:cxn>
                            <a:cxn ang="0">
                              <a:pos x="44" y="146"/>
                            </a:cxn>
                            <a:cxn ang="0">
                              <a:pos x="132" y="108"/>
                            </a:cxn>
                            <a:cxn ang="0">
                              <a:pos x="242" y="154"/>
                            </a:cxn>
                            <a:cxn ang="0">
                              <a:pos x="242" y="192"/>
                            </a:cxn>
                            <a:cxn ang="0">
                              <a:pos x="298" y="192"/>
                            </a:cxn>
                            <a:cxn ang="0">
                              <a:pos x="380" y="128"/>
                            </a:cxn>
                            <a:cxn ang="0">
                              <a:pos x="558" y="206"/>
                            </a:cxn>
                            <a:cxn ang="0">
                              <a:pos x="558" y="368"/>
                            </a:cxn>
                            <a:cxn ang="0">
                              <a:pos x="598" y="382"/>
                            </a:cxn>
                            <a:cxn ang="0">
                              <a:pos x="638" y="478"/>
                            </a:cxn>
                            <a:cxn ang="0">
                              <a:pos x="776" y="584"/>
                            </a:cxn>
                            <a:cxn ang="0">
                              <a:pos x="776" y="626"/>
                            </a:cxn>
                            <a:cxn ang="0">
                              <a:pos x="830" y="666"/>
                            </a:cxn>
                            <a:cxn ang="0">
                              <a:pos x="886" y="610"/>
                            </a:cxn>
                            <a:cxn ang="0">
                              <a:pos x="916" y="610"/>
                            </a:cxn>
                            <a:cxn ang="0">
                              <a:pos x="926" y="518"/>
                            </a:cxn>
                            <a:cxn ang="0">
                              <a:pos x="896" y="342"/>
                            </a:cxn>
                          </a:cxnLst>
                          <a:rect l="0" t="0" r="r" b="b"/>
                          <a:pathLst>
                            <a:path w="926" h="666">
                              <a:moveTo>
                                <a:pt x="896" y="342"/>
                              </a:moveTo>
                              <a:lnTo>
                                <a:pt x="808" y="232"/>
                              </a:lnTo>
                              <a:lnTo>
                                <a:pt x="808" y="182"/>
                              </a:lnTo>
                              <a:lnTo>
                                <a:pt x="668" y="20"/>
                              </a:lnTo>
                              <a:lnTo>
                                <a:pt x="664" y="0"/>
                              </a:lnTo>
                              <a:lnTo>
                                <a:pt x="664" y="0"/>
                              </a:lnTo>
                              <a:lnTo>
                                <a:pt x="664" y="4"/>
                              </a:lnTo>
                              <a:lnTo>
                                <a:pt x="600" y="4"/>
                              </a:lnTo>
                              <a:lnTo>
                                <a:pt x="600" y="54"/>
                              </a:lnTo>
                              <a:lnTo>
                                <a:pt x="558" y="40"/>
                              </a:lnTo>
                              <a:lnTo>
                                <a:pt x="298" y="82"/>
                              </a:lnTo>
                              <a:lnTo>
                                <a:pt x="276" y="52"/>
                              </a:lnTo>
                              <a:lnTo>
                                <a:pt x="274" y="40"/>
                              </a:lnTo>
                              <a:lnTo>
                                <a:pt x="0" y="60"/>
                              </a:lnTo>
                              <a:lnTo>
                                <a:pt x="44" y="146"/>
                              </a:lnTo>
                              <a:lnTo>
                                <a:pt x="132" y="108"/>
                              </a:lnTo>
                              <a:lnTo>
                                <a:pt x="242" y="154"/>
                              </a:lnTo>
                              <a:lnTo>
                                <a:pt x="242" y="192"/>
                              </a:lnTo>
                              <a:lnTo>
                                <a:pt x="298" y="192"/>
                              </a:lnTo>
                              <a:lnTo>
                                <a:pt x="380" y="128"/>
                              </a:lnTo>
                              <a:lnTo>
                                <a:pt x="558" y="206"/>
                              </a:lnTo>
                              <a:lnTo>
                                <a:pt x="558" y="368"/>
                              </a:lnTo>
                              <a:lnTo>
                                <a:pt x="598" y="382"/>
                              </a:lnTo>
                              <a:lnTo>
                                <a:pt x="638" y="478"/>
                              </a:lnTo>
                              <a:lnTo>
                                <a:pt x="776" y="584"/>
                              </a:lnTo>
                              <a:lnTo>
                                <a:pt x="776" y="626"/>
                              </a:lnTo>
                              <a:lnTo>
                                <a:pt x="830" y="666"/>
                              </a:lnTo>
                              <a:lnTo>
                                <a:pt x="886" y="610"/>
                              </a:lnTo>
                              <a:lnTo>
                                <a:pt x="916" y="610"/>
                              </a:lnTo>
                              <a:lnTo>
                                <a:pt x="926" y="518"/>
                              </a:lnTo>
                              <a:lnTo>
                                <a:pt x="896" y="34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2" name="Freeform 3027"/>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3" name="Freeform 3028"/>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4" name="Freeform 3029"/>
                        <p:cNvSpPr>
                          <a:spLocks/>
                        </p:cNvSpPr>
                        <p:nvPr/>
                      </p:nvSpPr>
                      <p:spPr bwMode="auto">
                        <a:xfrm>
                          <a:off x="4448" y="1469"/>
                          <a:ext cx="76" cy="202"/>
                        </a:xfrm>
                        <a:custGeom>
                          <a:avLst/>
                          <a:gdLst/>
                          <a:ahLst/>
                          <a:cxnLst>
                            <a:cxn ang="0">
                              <a:pos x="2" y="0"/>
                            </a:cxn>
                            <a:cxn ang="0">
                              <a:pos x="0" y="6"/>
                            </a:cxn>
                            <a:cxn ang="0">
                              <a:pos x="6" y="24"/>
                            </a:cxn>
                            <a:cxn ang="0">
                              <a:pos x="74" y="202"/>
                            </a:cxn>
                            <a:cxn ang="0">
                              <a:pos x="76" y="200"/>
                            </a:cxn>
                            <a:cxn ang="0">
                              <a:pos x="2" y="0"/>
                            </a:cxn>
                          </a:cxnLst>
                          <a:rect l="0" t="0" r="r" b="b"/>
                          <a:pathLst>
                            <a:path w="76" h="202">
                              <a:moveTo>
                                <a:pt x="2" y="0"/>
                              </a:moveTo>
                              <a:lnTo>
                                <a:pt x="0" y="6"/>
                              </a:lnTo>
                              <a:lnTo>
                                <a:pt x="6" y="24"/>
                              </a:lnTo>
                              <a:lnTo>
                                <a:pt x="74" y="202"/>
                              </a:lnTo>
                              <a:lnTo>
                                <a:pt x="76" y="200"/>
                              </a:lnTo>
                              <a:lnTo>
                                <a:pt x="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5" name="Freeform 3030"/>
                        <p:cNvSpPr>
                          <a:spLocks/>
                        </p:cNvSpPr>
                        <p:nvPr/>
                      </p:nvSpPr>
                      <p:spPr bwMode="auto">
                        <a:xfrm>
                          <a:off x="4414" y="1681"/>
                          <a:ext cx="392" cy="354"/>
                        </a:xfrm>
                        <a:custGeom>
                          <a:avLst/>
                          <a:gdLst/>
                          <a:ahLst/>
                          <a:cxnLst>
                            <a:cxn ang="0">
                              <a:pos x="6" y="268"/>
                            </a:cxn>
                            <a:cxn ang="0">
                              <a:pos x="0" y="264"/>
                            </a:cxn>
                            <a:cxn ang="0">
                              <a:pos x="10" y="298"/>
                            </a:cxn>
                            <a:cxn ang="0">
                              <a:pos x="62" y="320"/>
                            </a:cxn>
                            <a:cxn ang="0">
                              <a:pos x="62" y="320"/>
                            </a:cxn>
                            <a:cxn ang="0">
                              <a:pos x="64" y="322"/>
                            </a:cxn>
                            <a:cxn ang="0">
                              <a:pos x="136" y="354"/>
                            </a:cxn>
                            <a:cxn ang="0">
                              <a:pos x="206" y="312"/>
                            </a:cxn>
                            <a:cxn ang="0">
                              <a:pos x="236" y="148"/>
                            </a:cxn>
                            <a:cxn ang="0">
                              <a:pos x="266" y="172"/>
                            </a:cxn>
                            <a:cxn ang="0">
                              <a:pos x="294" y="102"/>
                            </a:cxn>
                            <a:cxn ang="0">
                              <a:pos x="336" y="40"/>
                            </a:cxn>
                            <a:cxn ang="0">
                              <a:pos x="376" y="40"/>
                            </a:cxn>
                            <a:cxn ang="0">
                              <a:pos x="392" y="18"/>
                            </a:cxn>
                            <a:cxn ang="0">
                              <a:pos x="346" y="8"/>
                            </a:cxn>
                            <a:cxn ang="0">
                              <a:pos x="240" y="64"/>
                            </a:cxn>
                            <a:cxn ang="0">
                              <a:pos x="214" y="18"/>
                            </a:cxn>
                            <a:cxn ang="0">
                              <a:pos x="126" y="48"/>
                            </a:cxn>
                            <a:cxn ang="0">
                              <a:pos x="110" y="0"/>
                            </a:cxn>
                            <a:cxn ang="0">
                              <a:pos x="98" y="76"/>
                            </a:cxn>
                            <a:cxn ang="0">
                              <a:pos x="6" y="268"/>
                            </a:cxn>
                          </a:cxnLst>
                          <a:rect l="0" t="0" r="r" b="b"/>
                          <a:pathLst>
                            <a:path w="392" h="354">
                              <a:moveTo>
                                <a:pt x="6" y="268"/>
                              </a:moveTo>
                              <a:lnTo>
                                <a:pt x="0" y="264"/>
                              </a:lnTo>
                              <a:lnTo>
                                <a:pt x="10" y="298"/>
                              </a:lnTo>
                              <a:lnTo>
                                <a:pt x="62" y="320"/>
                              </a:lnTo>
                              <a:lnTo>
                                <a:pt x="62" y="320"/>
                              </a:lnTo>
                              <a:lnTo>
                                <a:pt x="64" y="322"/>
                              </a:lnTo>
                              <a:lnTo>
                                <a:pt x="136" y="354"/>
                              </a:lnTo>
                              <a:lnTo>
                                <a:pt x="206" y="312"/>
                              </a:lnTo>
                              <a:lnTo>
                                <a:pt x="236" y="148"/>
                              </a:lnTo>
                              <a:lnTo>
                                <a:pt x="266" y="172"/>
                              </a:lnTo>
                              <a:lnTo>
                                <a:pt x="294" y="102"/>
                              </a:lnTo>
                              <a:lnTo>
                                <a:pt x="336" y="40"/>
                              </a:lnTo>
                              <a:lnTo>
                                <a:pt x="376" y="40"/>
                              </a:lnTo>
                              <a:lnTo>
                                <a:pt x="392" y="18"/>
                              </a:lnTo>
                              <a:lnTo>
                                <a:pt x="346" y="8"/>
                              </a:lnTo>
                              <a:lnTo>
                                <a:pt x="240" y="64"/>
                              </a:lnTo>
                              <a:lnTo>
                                <a:pt x="214" y="18"/>
                              </a:lnTo>
                              <a:lnTo>
                                <a:pt x="126" y="48"/>
                              </a:lnTo>
                              <a:lnTo>
                                <a:pt x="110" y="0"/>
                              </a:lnTo>
                              <a:lnTo>
                                <a:pt x="98" y="76"/>
                              </a:lnTo>
                              <a:lnTo>
                                <a:pt x="6" y="26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6" name="Freeform 3031"/>
                        <p:cNvSpPr>
                          <a:spLocks/>
                        </p:cNvSpPr>
                        <p:nvPr/>
                      </p:nvSpPr>
                      <p:spPr bwMode="auto">
                        <a:xfrm>
                          <a:off x="4414" y="1943"/>
                          <a:ext cx="6" cy="6"/>
                        </a:xfrm>
                        <a:custGeom>
                          <a:avLst/>
                          <a:gdLst/>
                          <a:ahLst/>
                          <a:cxnLst>
                            <a:cxn ang="0">
                              <a:pos x="0" y="0"/>
                            </a:cxn>
                            <a:cxn ang="0">
                              <a:pos x="0" y="2"/>
                            </a:cxn>
                            <a:cxn ang="0">
                              <a:pos x="6" y="6"/>
                            </a:cxn>
                            <a:cxn ang="0">
                              <a:pos x="0" y="0"/>
                            </a:cxn>
                          </a:cxnLst>
                          <a:rect l="0" t="0" r="r" b="b"/>
                          <a:pathLst>
                            <a:path w="6" h="6">
                              <a:moveTo>
                                <a:pt x="0" y="0"/>
                              </a:moveTo>
                              <a:lnTo>
                                <a:pt x="0" y="2"/>
                              </a:lnTo>
                              <a:lnTo>
                                <a:pt x="6" y="6"/>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7" name="Freeform 3032"/>
                        <p:cNvSpPr>
                          <a:spLocks/>
                        </p:cNvSpPr>
                        <p:nvPr/>
                      </p:nvSpPr>
                      <p:spPr bwMode="auto">
                        <a:xfrm>
                          <a:off x="4512" y="1679"/>
                          <a:ext cx="12" cy="78"/>
                        </a:xfrm>
                        <a:custGeom>
                          <a:avLst/>
                          <a:gdLst/>
                          <a:ahLst/>
                          <a:cxnLst>
                            <a:cxn ang="0">
                              <a:pos x="0" y="78"/>
                            </a:cxn>
                            <a:cxn ang="0">
                              <a:pos x="12" y="2"/>
                            </a:cxn>
                            <a:cxn ang="0">
                              <a:pos x="10" y="0"/>
                            </a:cxn>
                            <a:cxn ang="0">
                              <a:pos x="0" y="78"/>
                            </a:cxn>
                          </a:cxnLst>
                          <a:rect l="0" t="0" r="r" b="b"/>
                          <a:pathLst>
                            <a:path w="12" h="78">
                              <a:moveTo>
                                <a:pt x="0" y="78"/>
                              </a:moveTo>
                              <a:lnTo>
                                <a:pt x="12" y="2"/>
                              </a:lnTo>
                              <a:lnTo>
                                <a:pt x="10" y="0"/>
                              </a:lnTo>
                              <a:lnTo>
                                <a:pt x="0" y="7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8" name="Freeform 3033"/>
                        <p:cNvSpPr>
                          <a:spLocks/>
                        </p:cNvSpPr>
                        <p:nvPr/>
                      </p:nvSpPr>
                      <p:spPr bwMode="auto">
                        <a:xfrm>
                          <a:off x="4420" y="1757"/>
                          <a:ext cx="92" cy="192"/>
                        </a:xfrm>
                        <a:custGeom>
                          <a:avLst/>
                          <a:gdLst/>
                          <a:ahLst/>
                          <a:cxnLst>
                            <a:cxn ang="0">
                              <a:pos x="58" y="60"/>
                            </a:cxn>
                            <a:cxn ang="0">
                              <a:pos x="0" y="192"/>
                            </a:cxn>
                            <a:cxn ang="0">
                              <a:pos x="92" y="0"/>
                            </a:cxn>
                            <a:cxn ang="0">
                              <a:pos x="58" y="60"/>
                            </a:cxn>
                          </a:cxnLst>
                          <a:rect l="0" t="0" r="r" b="b"/>
                          <a:pathLst>
                            <a:path w="92" h="192">
                              <a:moveTo>
                                <a:pt x="58" y="60"/>
                              </a:moveTo>
                              <a:lnTo>
                                <a:pt x="0" y="192"/>
                              </a:lnTo>
                              <a:lnTo>
                                <a:pt x="92" y="0"/>
                              </a:lnTo>
                              <a:lnTo>
                                <a:pt x="58" y="6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49" name="Freeform 3034"/>
                        <p:cNvSpPr>
                          <a:spLocks/>
                        </p:cNvSpPr>
                        <p:nvPr/>
                      </p:nvSpPr>
                      <p:spPr bwMode="auto">
                        <a:xfrm>
                          <a:off x="4522" y="1671"/>
                          <a:ext cx="2" cy="6"/>
                        </a:xfrm>
                        <a:custGeom>
                          <a:avLst/>
                          <a:gdLst/>
                          <a:ahLst/>
                          <a:cxnLst>
                            <a:cxn ang="0">
                              <a:pos x="0" y="6"/>
                            </a:cxn>
                            <a:cxn ang="0">
                              <a:pos x="2" y="2"/>
                            </a:cxn>
                            <a:cxn ang="0">
                              <a:pos x="0" y="0"/>
                            </a:cxn>
                            <a:cxn ang="0">
                              <a:pos x="0" y="6"/>
                            </a:cxn>
                          </a:cxnLst>
                          <a:rect l="0" t="0" r="r" b="b"/>
                          <a:pathLst>
                            <a:path w="2" h="6">
                              <a:moveTo>
                                <a:pt x="0" y="6"/>
                              </a:moveTo>
                              <a:lnTo>
                                <a:pt x="2" y="2"/>
                              </a:lnTo>
                              <a:lnTo>
                                <a:pt x="0" y="0"/>
                              </a:lnTo>
                              <a:lnTo>
                                <a:pt x="0"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0" name="Freeform 3035"/>
                        <p:cNvSpPr>
                          <a:spLocks/>
                        </p:cNvSpPr>
                        <p:nvPr/>
                      </p:nvSpPr>
                      <p:spPr bwMode="auto">
                        <a:xfrm>
                          <a:off x="4122" y="1471"/>
                          <a:ext cx="396" cy="468"/>
                        </a:xfrm>
                        <a:custGeom>
                          <a:avLst/>
                          <a:gdLst/>
                          <a:ahLst/>
                          <a:cxnLst>
                            <a:cxn ang="0">
                              <a:pos x="282" y="50"/>
                            </a:cxn>
                            <a:cxn ang="0">
                              <a:pos x="234" y="78"/>
                            </a:cxn>
                            <a:cxn ang="0">
                              <a:pos x="206" y="104"/>
                            </a:cxn>
                            <a:cxn ang="0">
                              <a:pos x="142" y="84"/>
                            </a:cxn>
                            <a:cxn ang="0">
                              <a:pos x="0" y="128"/>
                            </a:cxn>
                            <a:cxn ang="0">
                              <a:pos x="66" y="422"/>
                            </a:cxn>
                            <a:cxn ang="0">
                              <a:pos x="172" y="460"/>
                            </a:cxn>
                            <a:cxn ang="0">
                              <a:pos x="264" y="448"/>
                            </a:cxn>
                            <a:cxn ang="0">
                              <a:pos x="298" y="468"/>
                            </a:cxn>
                            <a:cxn ang="0">
                              <a:pos x="354" y="344"/>
                            </a:cxn>
                            <a:cxn ang="0">
                              <a:pos x="386" y="284"/>
                            </a:cxn>
                            <a:cxn ang="0">
                              <a:pos x="396" y="200"/>
                            </a:cxn>
                            <a:cxn ang="0">
                              <a:pos x="332" y="22"/>
                            </a:cxn>
                            <a:cxn ang="0">
                              <a:pos x="324" y="0"/>
                            </a:cxn>
                            <a:cxn ang="0">
                              <a:pos x="282" y="50"/>
                            </a:cxn>
                          </a:cxnLst>
                          <a:rect l="0" t="0" r="r" b="b"/>
                          <a:pathLst>
                            <a:path w="396" h="468">
                              <a:moveTo>
                                <a:pt x="282" y="50"/>
                              </a:moveTo>
                              <a:lnTo>
                                <a:pt x="234" y="78"/>
                              </a:lnTo>
                              <a:lnTo>
                                <a:pt x="206" y="104"/>
                              </a:lnTo>
                              <a:lnTo>
                                <a:pt x="142" y="84"/>
                              </a:lnTo>
                              <a:lnTo>
                                <a:pt x="0" y="128"/>
                              </a:lnTo>
                              <a:lnTo>
                                <a:pt x="66" y="422"/>
                              </a:lnTo>
                              <a:lnTo>
                                <a:pt x="172" y="460"/>
                              </a:lnTo>
                              <a:lnTo>
                                <a:pt x="264" y="448"/>
                              </a:lnTo>
                              <a:lnTo>
                                <a:pt x="298" y="468"/>
                              </a:lnTo>
                              <a:lnTo>
                                <a:pt x="354" y="344"/>
                              </a:lnTo>
                              <a:lnTo>
                                <a:pt x="386" y="284"/>
                              </a:lnTo>
                              <a:lnTo>
                                <a:pt x="396" y="200"/>
                              </a:lnTo>
                              <a:lnTo>
                                <a:pt x="332" y="22"/>
                              </a:lnTo>
                              <a:lnTo>
                                <a:pt x="324" y="0"/>
                              </a:lnTo>
                              <a:lnTo>
                                <a:pt x="282" y="50"/>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1" name="Freeform 3036"/>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2" name="Freeform 3037"/>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3" name="Freeform 3038"/>
                        <p:cNvSpPr>
                          <a:spLocks/>
                        </p:cNvSpPr>
                        <p:nvPr/>
                      </p:nvSpPr>
                      <p:spPr bwMode="auto">
                        <a:xfrm>
                          <a:off x="4534" y="1321"/>
                          <a:ext cx="472" cy="260"/>
                        </a:xfrm>
                        <a:custGeom>
                          <a:avLst/>
                          <a:gdLst/>
                          <a:ahLst/>
                          <a:cxnLst>
                            <a:cxn ang="0">
                              <a:pos x="472" y="190"/>
                            </a:cxn>
                            <a:cxn ang="0">
                              <a:pos x="434" y="138"/>
                            </a:cxn>
                            <a:cxn ang="0">
                              <a:pos x="444" y="68"/>
                            </a:cxn>
                            <a:cxn ang="0">
                              <a:pos x="364" y="0"/>
                            </a:cxn>
                            <a:cxn ang="0">
                              <a:pos x="0" y="120"/>
                            </a:cxn>
                            <a:cxn ang="0">
                              <a:pos x="364" y="4"/>
                            </a:cxn>
                            <a:cxn ang="0">
                              <a:pos x="440" y="70"/>
                            </a:cxn>
                            <a:cxn ang="0">
                              <a:pos x="430" y="138"/>
                            </a:cxn>
                            <a:cxn ang="0">
                              <a:pos x="470" y="190"/>
                            </a:cxn>
                            <a:cxn ang="0">
                              <a:pos x="442" y="260"/>
                            </a:cxn>
                            <a:cxn ang="0">
                              <a:pos x="444" y="258"/>
                            </a:cxn>
                            <a:cxn ang="0">
                              <a:pos x="472" y="190"/>
                            </a:cxn>
                          </a:cxnLst>
                          <a:rect l="0" t="0" r="r" b="b"/>
                          <a:pathLst>
                            <a:path w="472" h="260">
                              <a:moveTo>
                                <a:pt x="472" y="190"/>
                              </a:moveTo>
                              <a:lnTo>
                                <a:pt x="434" y="138"/>
                              </a:lnTo>
                              <a:lnTo>
                                <a:pt x="444" y="68"/>
                              </a:lnTo>
                              <a:lnTo>
                                <a:pt x="364" y="0"/>
                              </a:lnTo>
                              <a:lnTo>
                                <a:pt x="0" y="120"/>
                              </a:lnTo>
                              <a:lnTo>
                                <a:pt x="364" y="4"/>
                              </a:lnTo>
                              <a:lnTo>
                                <a:pt x="440" y="70"/>
                              </a:lnTo>
                              <a:lnTo>
                                <a:pt x="430" y="138"/>
                              </a:lnTo>
                              <a:lnTo>
                                <a:pt x="470" y="190"/>
                              </a:lnTo>
                              <a:lnTo>
                                <a:pt x="442" y="260"/>
                              </a:lnTo>
                              <a:lnTo>
                                <a:pt x="444" y="258"/>
                              </a:lnTo>
                              <a:lnTo>
                                <a:pt x="472" y="19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4" name="Freeform 3039"/>
                        <p:cNvSpPr>
                          <a:spLocks/>
                        </p:cNvSpPr>
                        <p:nvPr/>
                      </p:nvSpPr>
                      <p:spPr bwMode="auto">
                        <a:xfrm>
                          <a:off x="4516" y="1325"/>
                          <a:ext cx="382" cy="120"/>
                        </a:xfrm>
                        <a:custGeom>
                          <a:avLst/>
                          <a:gdLst/>
                          <a:ahLst/>
                          <a:cxnLst>
                            <a:cxn ang="0">
                              <a:pos x="0" y="72"/>
                            </a:cxn>
                            <a:cxn ang="0">
                              <a:pos x="16" y="120"/>
                            </a:cxn>
                            <a:cxn ang="0">
                              <a:pos x="382" y="0"/>
                            </a:cxn>
                            <a:cxn ang="0">
                              <a:pos x="18" y="116"/>
                            </a:cxn>
                            <a:cxn ang="0">
                              <a:pos x="2" y="70"/>
                            </a:cxn>
                            <a:cxn ang="0">
                              <a:pos x="0" y="72"/>
                            </a:cxn>
                          </a:cxnLst>
                          <a:rect l="0" t="0" r="r" b="b"/>
                          <a:pathLst>
                            <a:path w="382" h="120">
                              <a:moveTo>
                                <a:pt x="0" y="72"/>
                              </a:moveTo>
                              <a:lnTo>
                                <a:pt x="16" y="120"/>
                              </a:lnTo>
                              <a:lnTo>
                                <a:pt x="382" y="0"/>
                              </a:lnTo>
                              <a:lnTo>
                                <a:pt x="18" y="116"/>
                              </a:lnTo>
                              <a:lnTo>
                                <a:pt x="2" y="70"/>
                              </a:lnTo>
                              <a:lnTo>
                                <a:pt x="0" y="7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5" name="Freeform 3040"/>
                        <p:cNvSpPr>
                          <a:spLocks/>
                        </p:cNvSpPr>
                        <p:nvPr/>
                      </p:nvSpPr>
                      <p:spPr bwMode="auto">
                        <a:xfrm>
                          <a:off x="4946" y="1581"/>
                          <a:ext cx="126" cy="168"/>
                        </a:xfrm>
                        <a:custGeom>
                          <a:avLst/>
                          <a:gdLst/>
                          <a:ahLst/>
                          <a:cxnLst>
                            <a:cxn ang="0">
                              <a:pos x="0" y="10"/>
                            </a:cxn>
                            <a:cxn ang="0">
                              <a:pos x="62" y="168"/>
                            </a:cxn>
                            <a:cxn ang="0">
                              <a:pos x="126" y="142"/>
                            </a:cxn>
                            <a:cxn ang="0">
                              <a:pos x="126" y="80"/>
                            </a:cxn>
                            <a:cxn ang="0">
                              <a:pos x="30" y="2"/>
                            </a:cxn>
                            <a:cxn ang="0">
                              <a:pos x="30" y="0"/>
                            </a:cxn>
                            <a:cxn ang="0">
                              <a:pos x="0" y="10"/>
                            </a:cxn>
                          </a:cxnLst>
                          <a:rect l="0" t="0" r="r" b="b"/>
                          <a:pathLst>
                            <a:path w="126" h="168">
                              <a:moveTo>
                                <a:pt x="0" y="10"/>
                              </a:moveTo>
                              <a:lnTo>
                                <a:pt x="62" y="168"/>
                              </a:lnTo>
                              <a:lnTo>
                                <a:pt x="126" y="142"/>
                              </a:lnTo>
                              <a:lnTo>
                                <a:pt x="126" y="80"/>
                              </a:lnTo>
                              <a:lnTo>
                                <a:pt x="30" y="2"/>
                              </a:lnTo>
                              <a:lnTo>
                                <a:pt x="30" y="0"/>
                              </a:lnTo>
                              <a:lnTo>
                                <a:pt x="0" y="1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756" name="Freeform 3041"/>
                        <p:cNvSpPr>
                          <a:spLocks/>
                        </p:cNvSpPr>
                        <p:nvPr/>
                      </p:nvSpPr>
                      <p:spPr bwMode="auto">
                        <a:xfrm>
                          <a:off x="4446" y="1325"/>
                          <a:ext cx="558" cy="398"/>
                        </a:xfrm>
                        <a:custGeom>
                          <a:avLst/>
                          <a:gdLst/>
                          <a:ahLst/>
                          <a:cxnLst>
                            <a:cxn ang="0">
                              <a:pos x="528" y="66"/>
                            </a:cxn>
                            <a:cxn ang="0">
                              <a:pos x="452" y="0"/>
                            </a:cxn>
                            <a:cxn ang="0">
                              <a:pos x="86" y="120"/>
                            </a:cxn>
                            <a:cxn ang="0">
                              <a:pos x="70" y="72"/>
                            </a:cxn>
                            <a:cxn ang="0">
                              <a:pos x="72" y="70"/>
                            </a:cxn>
                            <a:cxn ang="0">
                              <a:pos x="88" y="116"/>
                            </a:cxn>
                            <a:cxn ang="0">
                              <a:pos x="72" y="64"/>
                            </a:cxn>
                            <a:cxn ang="0">
                              <a:pos x="0" y="146"/>
                            </a:cxn>
                            <a:cxn ang="0">
                              <a:pos x="8" y="168"/>
                            </a:cxn>
                            <a:cxn ang="0">
                              <a:pos x="2" y="150"/>
                            </a:cxn>
                            <a:cxn ang="0">
                              <a:pos x="4" y="144"/>
                            </a:cxn>
                            <a:cxn ang="0">
                              <a:pos x="78" y="344"/>
                            </a:cxn>
                            <a:cxn ang="0">
                              <a:pos x="76" y="346"/>
                            </a:cxn>
                            <a:cxn ang="0">
                              <a:pos x="78" y="348"/>
                            </a:cxn>
                            <a:cxn ang="0">
                              <a:pos x="96" y="398"/>
                            </a:cxn>
                            <a:cxn ang="0">
                              <a:pos x="182" y="372"/>
                            </a:cxn>
                            <a:cxn ang="0">
                              <a:pos x="180" y="372"/>
                            </a:cxn>
                            <a:cxn ang="0">
                              <a:pos x="498" y="262"/>
                            </a:cxn>
                            <a:cxn ang="0">
                              <a:pos x="498" y="262"/>
                            </a:cxn>
                            <a:cxn ang="0">
                              <a:pos x="498" y="262"/>
                            </a:cxn>
                            <a:cxn ang="0">
                              <a:pos x="528" y="252"/>
                            </a:cxn>
                            <a:cxn ang="0">
                              <a:pos x="558" y="186"/>
                            </a:cxn>
                            <a:cxn ang="0">
                              <a:pos x="518" y="134"/>
                            </a:cxn>
                            <a:cxn ang="0">
                              <a:pos x="528" y="66"/>
                            </a:cxn>
                          </a:cxnLst>
                          <a:rect l="0" t="0" r="r" b="b"/>
                          <a:pathLst>
                            <a:path w="558" h="398">
                              <a:moveTo>
                                <a:pt x="528" y="66"/>
                              </a:moveTo>
                              <a:lnTo>
                                <a:pt x="452" y="0"/>
                              </a:lnTo>
                              <a:lnTo>
                                <a:pt x="86" y="120"/>
                              </a:lnTo>
                              <a:lnTo>
                                <a:pt x="70" y="72"/>
                              </a:lnTo>
                              <a:lnTo>
                                <a:pt x="72" y="70"/>
                              </a:lnTo>
                              <a:lnTo>
                                <a:pt x="88" y="116"/>
                              </a:lnTo>
                              <a:lnTo>
                                <a:pt x="72" y="64"/>
                              </a:lnTo>
                              <a:lnTo>
                                <a:pt x="0" y="146"/>
                              </a:lnTo>
                              <a:lnTo>
                                <a:pt x="8" y="168"/>
                              </a:lnTo>
                              <a:lnTo>
                                <a:pt x="2" y="150"/>
                              </a:lnTo>
                              <a:lnTo>
                                <a:pt x="4" y="144"/>
                              </a:lnTo>
                              <a:lnTo>
                                <a:pt x="78" y="344"/>
                              </a:lnTo>
                              <a:lnTo>
                                <a:pt x="76" y="346"/>
                              </a:lnTo>
                              <a:lnTo>
                                <a:pt x="78" y="348"/>
                              </a:lnTo>
                              <a:lnTo>
                                <a:pt x="96" y="398"/>
                              </a:lnTo>
                              <a:lnTo>
                                <a:pt x="182" y="372"/>
                              </a:lnTo>
                              <a:lnTo>
                                <a:pt x="180" y="372"/>
                              </a:lnTo>
                              <a:lnTo>
                                <a:pt x="498" y="262"/>
                              </a:lnTo>
                              <a:lnTo>
                                <a:pt x="498" y="262"/>
                              </a:lnTo>
                              <a:lnTo>
                                <a:pt x="498" y="262"/>
                              </a:lnTo>
                              <a:lnTo>
                                <a:pt x="528" y="252"/>
                              </a:lnTo>
                              <a:lnTo>
                                <a:pt x="558" y="186"/>
                              </a:lnTo>
                              <a:lnTo>
                                <a:pt x="518" y="134"/>
                              </a:lnTo>
                              <a:lnTo>
                                <a:pt x="528" y="66"/>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63" name="Freeform 3042"/>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64" name="Freeform 3043"/>
                        <p:cNvSpPr>
                          <a:spLocks/>
                        </p:cNvSpPr>
                        <p:nvPr/>
                      </p:nvSpPr>
                      <p:spPr bwMode="auto">
                        <a:xfrm>
                          <a:off x="4982" y="1389"/>
                          <a:ext cx="74" cy="18"/>
                        </a:xfrm>
                        <a:custGeom>
                          <a:avLst/>
                          <a:gdLst/>
                          <a:ahLst/>
                          <a:cxnLst>
                            <a:cxn ang="0">
                              <a:pos x="0" y="2"/>
                            </a:cxn>
                            <a:cxn ang="0">
                              <a:pos x="74" y="18"/>
                            </a:cxn>
                            <a:cxn ang="0">
                              <a:pos x="14" y="4"/>
                            </a:cxn>
                            <a:cxn ang="0">
                              <a:pos x="0" y="0"/>
                            </a:cxn>
                            <a:cxn ang="0">
                              <a:pos x="0" y="2"/>
                            </a:cxn>
                          </a:cxnLst>
                          <a:rect l="0" t="0" r="r" b="b"/>
                          <a:pathLst>
                            <a:path w="74" h="18">
                              <a:moveTo>
                                <a:pt x="0" y="2"/>
                              </a:moveTo>
                              <a:lnTo>
                                <a:pt x="74" y="18"/>
                              </a:lnTo>
                              <a:lnTo>
                                <a:pt x="14" y="4"/>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65" name="Freeform 3044"/>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66" name="Freeform 3045"/>
                        <p:cNvSpPr>
                          <a:spLocks/>
                        </p:cNvSpPr>
                        <p:nvPr/>
                      </p:nvSpPr>
                      <p:spPr bwMode="auto">
                        <a:xfrm>
                          <a:off x="5056" y="1407"/>
                          <a:ext cx="50" cy="14"/>
                        </a:xfrm>
                        <a:custGeom>
                          <a:avLst/>
                          <a:gdLst/>
                          <a:ahLst/>
                          <a:cxnLst>
                            <a:cxn ang="0">
                              <a:pos x="50" y="12"/>
                            </a:cxn>
                            <a:cxn ang="0">
                              <a:pos x="0" y="0"/>
                            </a:cxn>
                            <a:cxn ang="0">
                              <a:pos x="50" y="14"/>
                            </a:cxn>
                            <a:cxn ang="0">
                              <a:pos x="50" y="12"/>
                            </a:cxn>
                          </a:cxnLst>
                          <a:rect l="0" t="0" r="r" b="b"/>
                          <a:pathLst>
                            <a:path w="50" h="14">
                              <a:moveTo>
                                <a:pt x="50" y="12"/>
                              </a:moveTo>
                              <a:lnTo>
                                <a:pt x="0" y="0"/>
                              </a:lnTo>
                              <a:lnTo>
                                <a:pt x="50" y="14"/>
                              </a:lnTo>
                              <a:lnTo>
                                <a:pt x="50" y="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67" name="Freeform 3046"/>
                        <p:cNvSpPr>
                          <a:spLocks/>
                        </p:cNvSpPr>
                        <p:nvPr/>
                      </p:nvSpPr>
                      <p:spPr bwMode="auto">
                        <a:xfrm>
                          <a:off x="4968" y="1387"/>
                          <a:ext cx="138" cy="268"/>
                        </a:xfrm>
                        <a:custGeom>
                          <a:avLst/>
                          <a:gdLst/>
                          <a:ahLst/>
                          <a:cxnLst>
                            <a:cxn ang="0">
                              <a:pos x="10" y="2"/>
                            </a:cxn>
                            <a:cxn ang="0">
                              <a:pos x="0" y="72"/>
                            </a:cxn>
                            <a:cxn ang="0">
                              <a:pos x="38" y="124"/>
                            </a:cxn>
                            <a:cxn ang="0">
                              <a:pos x="10" y="192"/>
                            </a:cxn>
                            <a:cxn ang="0">
                              <a:pos x="8" y="194"/>
                            </a:cxn>
                            <a:cxn ang="0">
                              <a:pos x="8" y="196"/>
                            </a:cxn>
                            <a:cxn ang="0">
                              <a:pos x="10" y="194"/>
                            </a:cxn>
                            <a:cxn ang="0">
                              <a:pos x="104" y="268"/>
                            </a:cxn>
                            <a:cxn ang="0">
                              <a:pos x="104" y="226"/>
                            </a:cxn>
                            <a:cxn ang="0">
                              <a:pos x="134" y="80"/>
                            </a:cxn>
                            <a:cxn ang="0">
                              <a:pos x="104" y="56"/>
                            </a:cxn>
                            <a:cxn ang="0">
                              <a:pos x="136" y="40"/>
                            </a:cxn>
                            <a:cxn ang="0">
                              <a:pos x="138" y="34"/>
                            </a:cxn>
                            <a:cxn ang="0">
                              <a:pos x="88" y="20"/>
                            </a:cxn>
                            <a:cxn ang="0">
                              <a:pos x="14" y="4"/>
                            </a:cxn>
                            <a:cxn ang="0">
                              <a:pos x="14" y="2"/>
                            </a:cxn>
                            <a:cxn ang="0">
                              <a:pos x="28" y="6"/>
                            </a:cxn>
                            <a:cxn ang="0">
                              <a:pos x="6" y="0"/>
                            </a:cxn>
                            <a:cxn ang="0">
                              <a:pos x="10" y="2"/>
                            </a:cxn>
                          </a:cxnLst>
                          <a:rect l="0" t="0" r="r" b="b"/>
                          <a:pathLst>
                            <a:path w="138" h="268">
                              <a:moveTo>
                                <a:pt x="10" y="2"/>
                              </a:moveTo>
                              <a:lnTo>
                                <a:pt x="0" y="72"/>
                              </a:lnTo>
                              <a:lnTo>
                                <a:pt x="38" y="124"/>
                              </a:lnTo>
                              <a:lnTo>
                                <a:pt x="10" y="192"/>
                              </a:lnTo>
                              <a:lnTo>
                                <a:pt x="8" y="194"/>
                              </a:lnTo>
                              <a:lnTo>
                                <a:pt x="8" y="196"/>
                              </a:lnTo>
                              <a:lnTo>
                                <a:pt x="10" y="194"/>
                              </a:lnTo>
                              <a:lnTo>
                                <a:pt x="104" y="268"/>
                              </a:lnTo>
                              <a:lnTo>
                                <a:pt x="104" y="226"/>
                              </a:lnTo>
                              <a:lnTo>
                                <a:pt x="134" y="80"/>
                              </a:lnTo>
                              <a:lnTo>
                                <a:pt x="104" y="56"/>
                              </a:lnTo>
                              <a:lnTo>
                                <a:pt x="136" y="40"/>
                              </a:lnTo>
                              <a:lnTo>
                                <a:pt x="138" y="34"/>
                              </a:lnTo>
                              <a:lnTo>
                                <a:pt x="88" y="20"/>
                              </a:lnTo>
                              <a:lnTo>
                                <a:pt x="14" y="4"/>
                              </a:lnTo>
                              <a:lnTo>
                                <a:pt x="14" y="2"/>
                              </a:lnTo>
                              <a:lnTo>
                                <a:pt x="28" y="6"/>
                              </a:lnTo>
                              <a:lnTo>
                                <a:pt x="6" y="0"/>
                              </a:lnTo>
                              <a:lnTo>
                                <a:pt x="10" y="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68" name="Freeform 3047"/>
                        <p:cNvSpPr>
                          <a:spLocks/>
                        </p:cNvSpPr>
                        <p:nvPr/>
                      </p:nvSpPr>
                      <p:spPr bwMode="auto">
                        <a:xfrm>
                          <a:off x="5054" y="1253"/>
                          <a:ext cx="12" cy="82"/>
                        </a:xfrm>
                        <a:custGeom>
                          <a:avLst/>
                          <a:gdLst/>
                          <a:ahLst/>
                          <a:cxnLst>
                            <a:cxn ang="0">
                              <a:pos x="12" y="82"/>
                            </a:cxn>
                            <a:cxn ang="0">
                              <a:pos x="0" y="0"/>
                            </a:cxn>
                            <a:cxn ang="0">
                              <a:pos x="6" y="58"/>
                            </a:cxn>
                            <a:cxn ang="0">
                              <a:pos x="12" y="82"/>
                            </a:cxn>
                          </a:cxnLst>
                          <a:rect l="0" t="0" r="r" b="b"/>
                          <a:pathLst>
                            <a:path w="12" h="82">
                              <a:moveTo>
                                <a:pt x="12" y="82"/>
                              </a:moveTo>
                              <a:lnTo>
                                <a:pt x="0" y="0"/>
                              </a:lnTo>
                              <a:lnTo>
                                <a:pt x="6" y="58"/>
                              </a:lnTo>
                              <a:lnTo>
                                <a:pt x="12" y="8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69" name="Freeform 3048"/>
                        <p:cNvSpPr>
                          <a:spLocks/>
                        </p:cNvSpPr>
                        <p:nvPr/>
                      </p:nvSpPr>
                      <p:spPr bwMode="auto">
                        <a:xfrm>
                          <a:off x="4952" y="895"/>
                          <a:ext cx="102" cy="358"/>
                        </a:xfrm>
                        <a:custGeom>
                          <a:avLst/>
                          <a:gdLst/>
                          <a:ahLst/>
                          <a:cxnLst>
                            <a:cxn ang="0">
                              <a:pos x="38" y="132"/>
                            </a:cxn>
                            <a:cxn ang="0">
                              <a:pos x="102" y="358"/>
                            </a:cxn>
                            <a:cxn ang="0">
                              <a:pos x="80" y="276"/>
                            </a:cxn>
                            <a:cxn ang="0">
                              <a:pos x="40" y="132"/>
                            </a:cxn>
                            <a:cxn ang="0">
                              <a:pos x="2" y="0"/>
                            </a:cxn>
                            <a:cxn ang="0">
                              <a:pos x="0" y="0"/>
                            </a:cxn>
                            <a:cxn ang="0">
                              <a:pos x="8" y="34"/>
                            </a:cxn>
                            <a:cxn ang="0">
                              <a:pos x="38" y="132"/>
                            </a:cxn>
                          </a:cxnLst>
                          <a:rect l="0" t="0" r="r" b="b"/>
                          <a:pathLst>
                            <a:path w="102" h="358">
                              <a:moveTo>
                                <a:pt x="38" y="132"/>
                              </a:moveTo>
                              <a:lnTo>
                                <a:pt x="102" y="358"/>
                              </a:lnTo>
                              <a:lnTo>
                                <a:pt x="80" y="276"/>
                              </a:lnTo>
                              <a:lnTo>
                                <a:pt x="40" y="132"/>
                              </a:lnTo>
                              <a:lnTo>
                                <a:pt x="2" y="0"/>
                              </a:lnTo>
                              <a:lnTo>
                                <a:pt x="0" y="0"/>
                              </a:lnTo>
                              <a:lnTo>
                                <a:pt x="8" y="34"/>
                              </a:lnTo>
                              <a:lnTo>
                                <a:pt x="38" y="132"/>
                              </a:lnTo>
                              <a:close/>
                            </a:path>
                          </a:pathLst>
                        </a:custGeom>
                        <a:solidFill>
                          <a:schemeClr val="accent1">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70" name="Freeform 3049"/>
                        <p:cNvSpPr>
                          <a:spLocks/>
                        </p:cNvSpPr>
                        <p:nvPr/>
                      </p:nvSpPr>
                      <p:spPr bwMode="auto">
                        <a:xfrm>
                          <a:off x="4952" y="895"/>
                          <a:ext cx="8" cy="34"/>
                        </a:xfrm>
                        <a:custGeom>
                          <a:avLst/>
                          <a:gdLst/>
                          <a:ahLst/>
                          <a:cxnLst>
                            <a:cxn ang="0">
                              <a:pos x="8" y="34"/>
                            </a:cxn>
                            <a:cxn ang="0">
                              <a:pos x="0" y="0"/>
                            </a:cxn>
                            <a:cxn ang="0">
                              <a:pos x="0" y="0"/>
                            </a:cxn>
                            <a:cxn ang="0">
                              <a:pos x="8" y="34"/>
                            </a:cxn>
                          </a:cxnLst>
                          <a:rect l="0" t="0" r="r" b="b"/>
                          <a:pathLst>
                            <a:path w="8" h="34">
                              <a:moveTo>
                                <a:pt x="8" y="34"/>
                              </a:moveTo>
                              <a:lnTo>
                                <a:pt x="0" y="0"/>
                              </a:lnTo>
                              <a:lnTo>
                                <a:pt x="0" y="0"/>
                              </a:lnTo>
                              <a:lnTo>
                                <a:pt x="8" y="3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71" name="Freeform 3050"/>
                        <p:cNvSpPr>
                          <a:spLocks/>
                        </p:cNvSpPr>
                        <p:nvPr/>
                      </p:nvSpPr>
                      <p:spPr bwMode="auto">
                        <a:xfrm>
                          <a:off x="5066" y="1335"/>
                          <a:ext cx="50" cy="54"/>
                        </a:xfrm>
                        <a:custGeom>
                          <a:avLst/>
                          <a:gdLst/>
                          <a:ahLst/>
                          <a:cxnLst>
                            <a:cxn ang="0">
                              <a:pos x="50" y="54"/>
                            </a:cxn>
                            <a:cxn ang="0">
                              <a:pos x="0" y="0"/>
                            </a:cxn>
                            <a:cxn ang="0">
                              <a:pos x="46" y="50"/>
                            </a:cxn>
                            <a:cxn ang="0">
                              <a:pos x="50" y="54"/>
                            </a:cxn>
                          </a:cxnLst>
                          <a:rect l="0" t="0" r="r" b="b"/>
                          <a:pathLst>
                            <a:path w="50" h="54">
                              <a:moveTo>
                                <a:pt x="50" y="54"/>
                              </a:moveTo>
                              <a:lnTo>
                                <a:pt x="0" y="0"/>
                              </a:lnTo>
                              <a:lnTo>
                                <a:pt x="46" y="50"/>
                              </a:lnTo>
                              <a:lnTo>
                                <a:pt x="50" y="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872" name="Freeform 3051"/>
                        <p:cNvSpPr>
                          <a:spLocks/>
                        </p:cNvSpPr>
                        <p:nvPr/>
                      </p:nvSpPr>
                      <p:spPr bwMode="auto">
                        <a:xfrm>
                          <a:off x="5060" y="1311"/>
                          <a:ext cx="52" cy="74"/>
                        </a:xfrm>
                        <a:custGeom>
                          <a:avLst/>
                          <a:gdLst/>
                          <a:ahLst/>
                          <a:cxnLst>
                            <a:cxn ang="0">
                              <a:pos x="4" y="26"/>
                            </a:cxn>
                            <a:cxn ang="0">
                              <a:pos x="52" y="74"/>
                            </a:cxn>
                            <a:cxn ang="0">
                              <a:pos x="6" y="24"/>
                            </a:cxn>
                            <a:cxn ang="0">
                              <a:pos x="0" y="0"/>
                            </a:cxn>
                            <a:cxn ang="0">
                              <a:pos x="4" y="26"/>
                            </a:cxn>
                          </a:cxnLst>
                          <a:rect l="0" t="0" r="r" b="b"/>
                          <a:pathLst>
                            <a:path w="52" h="74">
                              <a:moveTo>
                                <a:pt x="4" y="26"/>
                              </a:moveTo>
                              <a:lnTo>
                                <a:pt x="52" y="74"/>
                              </a:lnTo>
                              <a:lnTo>
                                <a:pt x="6" y="24"/>
                              </a:lnTo>
                              <a:lnTo>
                                <a:pt x="0" y="0"/>
                              </a:lnTo>
                              <a:lnTo>
                                <a:pt x="4" y="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sp>
                    <p:nvSpPr>
                      <p:cNvPr id="572" name="Line 3080"/>
                      <p:cNvSpPr>
                        <a:spLocks noChangeShapeType="1"/>
                      </p:cNvSpPr>
                      <p:nvPr/>
                    </p:nvSpPr>
                    <p:spPr bwMode="auto">
                      <a:xfrm>
                        <a:off x="4360909" y="5385612"/>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sp>
                  <p:nvSpPr>
                    <p:cNvPr id="567" name="Line 3117"/>
                    <p:cNvSpPr>
                      <a:spLocks noChangeShapeType="1"/>
                    </p:cNvSpPr>
                    <p:nvPr/>
                  </p:nvSpPr>
                  <p:spPr bwMode="auto">
                    <a:xfrm>
                      <a:off x="7947449" y="1089044"/>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8" name="Line 3118"/>
                    <p:cNvSpPr>
                      <a:spLocks noChangeShapeType="1"/>
                    </p:cNvSpPr>
                    <p:nvPr/>
                  </p:nvSpPr>
                  <p:spPr bwMode="auto">
                    <a:xfrm>
                      <a:off x="7947449" y="1089044"/>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69" name="Line 3119"/>
                    <p:cNvSpPr>
                      <a:spLocks noChangeShapeType="1"/>
                    </p:cNvSpPr>
                    <p:nvPr/>
                  </p:nvSpPr>
                  <p:spPr bwMode="auto">
                    <a:xfrm>
                      <a:off x="7875804" y="1954760"/>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70" name="Line 3120"/>
                    <p:cNvSpPr>
                      <a:spLocks noChangeShapeType="1"/>
                    </p:cNvSpPr>
                    <p:nvPr/>
                  </p:nvSpPr>
                  <p:spPr bwMode="auto">
                    <a:xfrm>
                      <a:off x="8240002" y="1742809"/>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grpSp>
          </p:grpSp>
          <p:grpSp>
            <p:nvGrpSpPr>
              <p:cNvPr id="302" name="Gruppe 475"/>
              <p:cNvGrpSpPr>
                <a:grpSpLocks/>
              </p:cNvGrpSpPr>
              <p:nvPr/>
            </p:nvGrpSpPr>
            <p:grpSpPr bwMode="auto">
              <a:xfrm>
                <a:off x="1752600" y="1600200"/>
                <a:ext cx="6289829" cy="3659832"/>
                <a:chOff x="1809061" y="1135517"/>
                <a:chExt cx="6289239" cy="3659120"/>
              </a:xfrm>
              <a:noFill/>
            </p:grpSpPr>
            <p:sp>
              <p:nvSpPr>
                <p:cNvPr id="504" name="Tekstboks 476"/>
                <p:cNvSpPr txBox="1"/>
                <p:nvPr/>
              </p:nvSpPr>
              <p:spPr>
                <a:xfrm>
                  <a:off x="1961447" y="1135517"/>
                  <a:ext cx="354551"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WA</a:t>
                  </a:r>
                  <a:endParaRPr lang="da-DK" sz="900" dirty="0">
                    <a:solidFill>
                      <a:srgbClr val="171717"/>
                    </a:solidFill>
                    <a:latin typeface="+mj-lt"/>
                    <a:ea typeface="ＭＳ Ｐゴシック" pitchFamily="-97" charset="-128"/>
                  </a:endParaRPr>
                </a:p>
              </p:txBody>
            </p:sp>
            <p:sp>
              <p:nvSpPr>
                <p:cNvPr id="505" name="Tekstboks 477"/>
                <p:cNvSpPr txBox="1"/>
                <p:nvPr/>
              </p:nvSpPr>
              <p:spPr>
                <a:xfrm>
                  <a:off x="1815410" y="1865625"/>
                  <a:ext cx="324098"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OR</a:t>
                  </a:r>
                  <a:endParaRPr lang="da-DK" sz="900" dirty="0">
                    <a:solidFill>
                      <a:srgbClr val="171717"/>
                    </a:solidFill>
                    <a:latin typeface="+mj-lt"/>
                    <a:ea typeface="ＭＳ Ｐゴシック" pitchFamily="-97" charset="-128"/>
                  </a:endParaRPr>
                </a:p>
              </p:txBody>
            </p:sp>
            <p:sp>
              <p:nvSpPr>
                <p:cNvPr id="506" name="Tekstboks 478"/>
                <p:cNvSpPr txBox="1"/>
                <p:nvPr/>
              </p:nvSpPr>
              <p:spPr>
                <a:xfrm>
                  <a:off x="1809061" y="3268702"/>
                  <a:ext cx="338522"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 CA</a:t>
                  </a:r>
                  <a:endParaRPr lang="da-DK" sz="900" dirty="0">
                    <a:solidFill>
                      <a:srgbClr val="171717"/>
                    </a:solidFill>
                    <a:latin typeface="+mj-lt"/>
                    <a:ea typeface="ＭＳ Ｐゴシック" pitchFamily="-97" charset="-128"/>
                  </a:endParaRPr>
                </a:p>
              </p:txBody>
            </p:sp>
            <p:sp>
              <p:nvSpPr>
                <p:cNvPr id="507" name="Tekstboks 479"/>
                <p:cNvSpPr txBox="1"/>
                <p:nvPr/>
              </p:nvSpPr>
              <p:spPr>
                <a:xfrm>
                  <a:off x="2190025" y="2659221"/>
                  <a:ext cx="324098"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NV</a:t>
                  </a:r>
                  <a:endParaRPr lang="da-DK" sz="900" dirty="0">
                    <a:solidFill>
                      <a:srgbClr val="171717"/>
                    </a:solidFill>
                    <a:latin typeface="+mj-lt"/>
                    <a:ea typeface="ＭＳ Ｐゴシック" pitchFamily="-97" charset="-128"/>
                  </a:endParaRPr>
                </a:p>
              </p:txBody>
            </p:sp>
            <p:sp>
              <p:nvSpPr>
                <p:cNvPr id="508" name="Tekstboks 480"/>
                <p:cNvSpPr txBox="1"/>
                <p:nvPr/>
              </p:nvSpPr>
              <p:spPr>
                <a:xfrm>
                  <a:off x="2583688" y="1975142"/>
                  <a:ext cx="284025"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ID</a:t>
                  </a:r>
                  <a:endParaRPr lang="da-DK" sz="900" dirty="0">
                    <a:solidFill>
                      <a:srgbClr val="171717"/>
                    </a:solidFill>
                    <a:latin typeface="+mj-lt"/>
                    <a:ea typeface="ＭＳ Ｐゴシック" pitchFamily="-97" charset="-128"/>
                  </a:endParaRPr>
                </a:p>
              </p:txBody>
            </p:sp>
            <p:sp>
              <p:nvSpPr>
                <p:cNvPr id="509" name="Tekstboks 481"/>
                <p:cNvSpPr txBox="1"/>
                <p:nvPr/>
              </p:nvSpPr>
              <p:spPr>
                <a:xfrm>
                  <a:off x="3256725" y="1440258"/>
                  <a:ext cx="340126"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MT</a:t>
                  </a:r>
                  <a:endParaRPr lang="da-DK" sz="900" dirty="0">
                    <a:solidFill>
                      <a:srgbClr val="171717"/>
                    </a:solidFill>
                    <a:latin typeface="+mj-lt"/>
                    <a:ea typeface="ＭＳ Ｐゴシック" pitchFamily="-97" charset="-128"/>
                  </a:endParaRPr>
                </a:p>
              </p:txBody>
            </p:sp>
            <p:sp>
              <p:nvSpPr>
                <p:cNvPr id="510" name="Tekstboks 482"/>
                <p:cNvSpPr txBox="1"/>
                <p:nvPr/>
              </p:nvSpPr>
              <p:spPr>
                <a:xfrm>
                  <a:off x="3485304" y="2202109"/>
                  <a:ext cx="343332"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WY</a:t>
                  </a:r>
                  <a:endParaRPr lang="da-DK" sz="900" dirty="0">
                    <a:solidFill>
                      <a:srgbClr val="171717"/>
                    </a:solidFill>
                    <a:latin typeface="+mj-lt"/>
                    <a:ea typeface="ＭＳ Ｐゴシック" pitchFamily="-97" charset="-128"/>
                  </a:endParaRPr>
                </a:p>
              </p:txBody>
            </p:sp>
            <p:sp>
              <p:nvSpPr>
                <p:cNvPr id="511" name="Tekstboks 483"/>
                <p:cNvSpPr txBox="1"/>
                <p:nvPr/>
              </p:nvSpPr>
              <p:spPr>
                <a:xfrm>
                  <a:off x="3637689" y="3040146"/>
                  <a:ext cx="322494"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CO</a:t>
                  </a:r>
                  <a:endParaRPr lang="da-DK" sz="900" dirty="0">
                    <a:solidFill>
                      <a:srgbClr val="171717"/>
                    </a:solidFill>
                    <a:latin typeface="+mj-lt"/>
                    <a:ea typeface="ＭＳ Ｐゴシック" pitchFamily="-97" charset="-128"/>
                  </a:endParaRPr>
                </a:p>
              </p:txBody>
            </p:sp>
            <p:sp>
              <p:nvSpPr>
                <p:cNvPr id="512" name="Tekstboks 484"/>
                <p:cNvSpPr txBox="1"/>
                <p:nvPr/>
              </p:nvSpPr>
              <p:spPr>
                <a:xfrm>
                  <a:off x="2813855" y="2895713"/>
                  <a:ext cx="314480"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UT</a:t>
                  </a:r>
                  <a:endParaRPr lang="da-DK" sz="900" dirty="0">
                    <a:solidFill>
                      <a:srgbClr val="171717"/>
                    </a:solidFill>
                    <a:latin typeface="+mj-lt"/>
                    <a:ea typeface="ＭＳ Ｐゴシック" pitchFamily="-97" charset="-128"/>
                  </a:endParaRPr>
                </a:p>
              </p:txBody>
            </p:sp>
            <p:sp>
              <p:nvSpPr>
                <p:cNvPr id="513" name="Tekstboks 485"/>
                <p:cNvSpPr txBox="1"/>
                <p:nvPr/>
              </p:nvSpPr>
              <p:spPr>
                <a:xfrm>
                  <a:off x="3561497" y="3801998"/>
                  <a:ext cx="357756"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NM</a:t>
                  </a:r>
                  <a:endParaRPr lang="da-DK" sz="900" dirty="0">
                    <a:solidFill>
                      <a:srgbClr val="171717"/>
                    </a:solidFill>
                    <a:latin typeface="+mj-lt"/>
                    <a:ea typeface="ＭＳ Ｐゴシック" pitchFamily="-97" charset="-128"/>
                  </a:endParaRPr>
                </a:p>
              </p:txBody>
            </p:sp>
            <p:sp>
              <p:nvSpPr>
                <p:cNvPr id="514" name="Tekstboks 486"/>
                <p:cNvSpPr txBox="1"/>
                <p:nvPr/>
              </p:nvSpPr>
              <p:spPr>
                <a:xfrm>
                  <a:off x="2799568" y="3801998"/>
                  <a:ext cx="306465"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AZ</a:t>
                  </a:r>
                  <a:endParaRPr lang="da-DK" sz="900" dirty="0">
                    <a:solidFill>
                      <a:srgbClr val="171717"/>
                    </a:solidFill>
                    <a:latin typeface="+mj-lt"/>
                    <a:ea typeface="ＭＳ Ｐゴシック" pitchFamily="-97" charset="-128"/>
                  </a:endParaRPr>
                </a:p>
              </p:txBody>
            </p:sp>
            <p:sp>
              <p:nvSpPr>
                <p:cNvPr id="515" name="Tekstboks 487"/>
                <p:cNvSpPr txBox="1"/>
                <p:nvPr/>
              </p:nvSpPr>
              <p:spPr>
                <a:xfrm>
                  <a:off x="4620260" y="4340057"/>
                  <a:ext cx="300054"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TX</a:t>
                  </a:r>
                  <a:endParaRPr lang="da-DK" sz="900" dirty="0">
                    <a:solidFill>
                      <a:srgbClr val="171717"/>
                    </a:solidFill>
                    <a:latin typeface="+mj-lt"/>
                    <a:ea typeface="ＭＳ Ｐゴシック" pitchFamily="-97" charset="-128"/>
                  </a:endParaRPr>
                </a:p>
              </p:txBody>
            </p:sp>
            <p:sp>
              <p:nvSpPr>
                <p:cNvPr id="517" name="Tekstboks 488"/>
                <p:cNvSpPr txBox="1"/>
                <p:nvPr/>
              </p:nvSpPr>
              <p:spPr>
                <a:xfrm>
                  <a:off x="4856775" y="3573443"/>
                  <a:ext cx="320892"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OK</a:t>
                  </a:r>
                  <a:endParaRPr lang="da-DK" sz="900" dirty="0">
                    <a:solidFill>
                      <a:srgbClr val="171717"/>
                    </a:solidFill>
                    <a:latin typeface="+mj-lt"/>
                    <a:ea typeface="ＭＳ Ｐゴシック" pitchFamily="-97" charset="-128"/>
                  </a:endParaRPr>
                </a:p>
              </p:txBody>
            </p:sp>
            <p:sp>
              <p:nvSpPr>
                <p:cNvPr id="518" name="Tekstboks 489"/>
                <p:cNvSpPr txBox="1"/>
                <p:nvPr/>
              </p:nvSpPr>
              <p:spPr>
                <a:xfrm>
                  <a:off x="4628197" y="3040146"/>
                  <a:ext cx="296848"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KS</a:t>
                  </a:r>
                  <a:endParaRPr lang="da-DK" sz="900" dirty="0">
                    <a:solidFill>
                      <a:srgbClr val="171717"/>
                    </a:solidFill>
                    <a:latin typeface="+mj-lt"/>
                    <a:ea typeface="ＭＳ Ｐゴシック" pitchFamily="-97" charset="-128"/>
                  </a:endParaRPr>
                </a:p>
              </p:txBody>
            </p:sp>
            <p:sp>
              <p:nvSpPr>
                <p:cNvPr id="519" name="Tekstboks 490"/>
                <p:cNvSpPr txBox="1"/>
                <p:nvPr/>
              </p:nvSpPr>
              <p:spPr>
                <a:xfrm>
                  <a:off x="4475811" y="2506850"/>
                  <a:ext cx="314480"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NE</a:t>
                  </a:r>
                  <a:endParaRPr lang="da-DK" sz="900" dirty="0">
                    <a:solidFill>
                      <a:srgbClr val="171717"/>
                    </a:solidFill>
                    <a:latin typeface="+mj-lt"/>
                    <a:ea typeface="ＭＳ Ｐゴシック" pitchFamily="-97" charset="-128"/>
                  </a:endParaRPr>
                </a:p>
              </p:txBody>
            </p:sp>
            <p:sp>
              <p:nvSpPr>
                <p:cNvPr id="520" name="Tekstboks 491"/>
                <p:cNvSpPr txBox="1"/>
                <p:nvPr/>
              </p:nvSpPr>
              <p:spPr>
                <a:xfrm>
                  <a:off x="4399618" y="1973554"/>
                  <a:ext cx="308069"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SD</a:t>
                  </a:r>
                  <a:endParaRPr lang="da-DK" sz="900" dirty="0">
                    <a:solidFill>
                      <a:srgbClr val="171717"/>
                    </a:solidFill>
                    <a:latin typeface="+mj-lt"/>
                    <a:ea typeface="ＭＳ Ｐゴシック" pitchFamily="-97" charset="-128"/>
                  </a:endParaRPr>
                </a:p>
              </p:txBody>
            </p:sp>
            <p:sp>
              <p:nvSpPr>
                <p:cNvPr id="521" name="Tekstboks 492"/>
                <p:cNvSpPr txBox="1"/>
                <p:nvPr/>
              </p:nvSpPr>
              <p:spPr>
                <a:xfrm>
                  <a:off x="4399618" y="1440258"/>
                  <a:ext cx="328905"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ND</a:t>
                  </a:r>
                  <a:endParaRPr lang="da-DK" sz="900" dirty="0">
                    <a:solidFill>
                      <a:srgbClr val="171717"/>
                    </a:solidFill>
                    <a:latin typeface="+mj-lt"/>
                    <a:ea typeface="ＭＳ Ｐゴシック" pitchFamily="-97" charset="-128"/>
                  </a:endParaRPr>
                </a:p>
              </p:txBody>
            </p:sp>
            <p:sp>
              <p:nvSpPr>
                <p:cNvPr id="522" name="Tekstboks 493"/>
                <p:cNvSpPr txBox="1"/>
                <p:nvPr/>
              </p:nvSpPr>
              <p:spPr>
                <a:xfrm>
                  <a:off x="5085354" y="1364073"/>
                  <a:ext cx="357756"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MN</a:t>
                  </a:r>
                  <a:endParaRPr lang="da-DK" sz="900" dirty="0">
                    <a:solidFill>
                      <a:srgbClr val="171717"/>
                    </a:solidFill>
                    <a:latin typeface="+mj-lt"/>
                    <a:ea typeface="ＭＳ Ｐゴシック" pitchFamily="-97" charset="-128"/>
                  </a:endParaRPr>
                </a:p>
              </p:txBody>
            </p:sp>
            <p:sp>
              <p:nvSpPr>
                <p:cNvPr id="523" name="Tekstboks 494"/>
                <p:cNvSpPr txBox="1"/>
                <p:nvPr/>
              </p:nvSpPr>
              <p:spPr>
                <a:xfrm>
                  <a:off x="5694896" y="1821184"/>
                  <a:ext cx="316082"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WI</a:t>
                  </a:r>
                  <a:endParaRPr lang="da-DK" sz="900" dirty="0">
                    <a:solidFill>
                      <a:srgbClr val="171717"/>
                    </a:solidFill>
                    <a:latin typeface="+mj-lt"/>
                    <a:ea typeface="ＭＳ Ｐゴシック" pitchFamily="-97" charset="-128"/>
                  </a:endParaRPr>
                </a:p>
              </p:txBody>
            </p:sp>
            <p:sp>
              <p:nvSpPr>
                <p:cNvPr id="524" name="Tekstboks 495"/>
                <p:cNvSpPr txBox="1"/>
                <p:nvPr/>
              </p:nvSpPr>
              <p:spPr>
                <a:xfrm>
                  <a:off x="5923475" y="2583035"/>
                  <a:ext cx="261585"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IL</a:t>
                  </a:r>
                  <a:endParaRPr lang="da-DK" sz="900" dirty="0">
                    <a:solidFill>
                      <a:srgbClr val="171717"/>
                    </a:solidFill>
                    <a:latin typeface="+mj-lt"/>
                    <a:ea typeface="ＭＳ Ｐゴシック" pitchFamily="-97" charset="-128"/>
                  </a:endParaRPr>
                </a:p>
              </p:txBody>
            </p:sp>
            <p:sp>
              <p:nvSpPr>
                <p:cNvPr id="525" name="Tekstboks 496"/>
                <p:cNvSpPr txBox="1"/>
                <p:nvPr/>
              </p:nvSpPr>
              <p:spPr>
                <a:xfrm>
                  <a:off x="5313932" y="2354480"/>
                  <a:ext cx="280820"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IA</a:t>
                  </a:r>
                  <a:endParaRPr lang="da-DK" sz="900" dirty="0">
                    <a:solidFill>
                      <a:srgbClr val="171717"/>
                    </a:solidFill>
                    <a:latin typeface="+mj-lt"/>
                    <a:ea typeface="ＭＳ Ｐゴシック" pitchFamily="-97" charset="-128"/>
                  </a:endParaRPr>
                </a:p>
              </p:txBody>
            </p:sp>
            <p:sp>
              <p:nvSpPr>
                <p:cNvPr id="527" name="Tekstboks 497"/>
                <p:cNvSpPr txBox="1"/>
                <p:nvPr/>
              </p:nvSpPr>
              <p:spPr>
                <a:xfrm>
                  <a:off x="5466318" y="3116332"/>
                  <a:ext cx="360962"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MO</a:t>
                  </a:r>
                  <a:endParaRPr lang="da-DK" sz="900" dirty="0">
                    <a:solidFill>
                      <a:srgbClr val="171717"/>
                    </a:solidFill>
                    <a:latin typeface="+mj-lt"/>
                    <a:ea typeface="ＭＳ Ｐゴシック" pitchFamily="-97" charset="-128"/>
                  </a:endParaRPr>
                </a:p>
              </p:txBody>
            </p:sp>
            <p:sp>
              <p:nvSpPr>
                <p:cNvPr id="528" name="Tekstboks 498"/>
                <p:cNvSpPr txBox="1"/>
                <p:nvPr/>
              </p:nvSpPr>
              <p:spPr>
                <a:xfrm>
                  <a:off x="5542511" y="3573443"/>
                  <a:ext cx="314480"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AR</a:t>
                  </a:r>
                  <a:endParaRPr lang="da-DK" sz="900" dirty="0">
                    <a:solidFill>
                      <a:srgbClr val="171717"/>
                    </a:solidFill>
                    <a:latin typeface="+mj-lt"/>
                    <a:ea typeface="ＭＳ Ｐゴシック" pitchFamily="-97" charset="-128"/>
                  </a:endParaRPr>
                </a:p>
              </p:txBody>
            </p:sp>
            <p:sp>
              <p:nvSpPr>
                <p:cNvPr id="529" name="Tekstboks 499"/>
                <p:cNvSpPr txBox="1"/>
                <p:nvPr/>
              </p:nvSpPr>
              <p:spPr>
                <a:xfrm>
                  <a:off x="5771089" y="4411480"/>
                  <a:ext cx="300054"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LA</a:t>
                  </a:r>
                  <a:endParaRPr lang="da-DK" sz="900" dirty="0">
                    <a:solidFill>
                      <a:srgbClr val="171717"/>
                    </a:solidFill>
                    <a:latin typeface="+mj-lt"/>
                    <a:ea typeface="ＭＳ Ｐゴシック" pitchFamily="-97" charset="-128"/>
                  </a:endParaRPr>
                </a:p>
              </p:txBody>
            </p:sp>
            <p:sp>
              <p:nvSpPr>
                <p:cNvPr id="530" name="Tekstboks 500"/>
                <p:cNvSpPr txBox="1"/>
                <p:nvPr/>
              </p:nvSpPr>
              <p:spPr>
                <a:xfrm>
                  <a:off x="6456825" y="3954369"/>
                  <a:ext cx="304771" cy="230787"/>
                </a:xfrm>
                <a:prstGeom prst="rect">
                  <a:avLst/>
                </a:prstGeom>
                <a:grpFill/>
              </p:spPr>
              <p:txBody>
                <a:bodyPr wrap="square">
                  <a:spAutoFit/>
                </a:bodyPr>
                <a:lstStyle/>
                <a:p>
                  <a:pPr>
                    <a:defRPr/>
                  </a:pPr>
                  <a:r>
                    <a:rPr lang="da-DK" sz="900" dirty="0" smtClean="0">
                      <a:solidFill>
                        <a:srgbClr val="171717"/>
                      </a:solidFill>
                      <a:latin typeface="+mj-lt"/>
                      <a:ea typeface="ＭＳ Ｐゴシック" pitchFamily="-97" charset="-128"/>
                    </a:rPr>
                    <a:t>AL</a:t>
                  </a:r>
                  <a:endParaRPr lang="da-DK" sz="900" dirty="0">
                    <a:solidFill>
                      <a:srgbClr val="171717"/>
                    </a:solidFill>
                    <a:latin typeface="+mj-lt"/>
                    <a:ea typeface="ＭＳ Ｐゴシック" pitchFamily="-97" charset="-128"/>
                  </a:endParaRPr>
                </a:p>
              </p:txBody>
            </p:sp>
            <p:sp>
              <p:nvSpPr>
                <p:cNvPr id="533" name="Tekstboks 501"/>
                <p:cNvSpPr txBox="1"/>
                <p:nvPr/>
              </p:nvSpPr>
              <p:spPr>
                <a:xfrm>
                  <a:off x="6456825" y="3344887"/>
                  <a:ext cx="314480"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TN</a:t>
                  </a:r>
                  <a:endParaRPr lang="da-DK" sz="900" dirty="0">
                    <a:solidFill>
                      <a:srgbClr val="171717"/>
                    </a:solidFill>
                    <a:latin typeface="+mj-lt"/>
                    <a:ea typeface="ＭＳ Ｐゴシック" pitchFamily="-97" charset="-128"/>
                  </a:endParaRPr>
                </a:p>
              </p:txBody>
            </p:sp>
            <p:sp>
              <p:nvSpPr>
                <p:cNvPr id="535" name="Tekstboks 502"/>
                <p:cNvSpPr txBox="1"/>
                <p:nvPr/>
              </p:nvSpPr>
              <p:spPr>
                <a:xfrm>
                  <a:off x="6380632" y="1897369"/>
                  <a:ext cx="312877"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MI</a:t>
                  </a:r>
                  <a:endParaRPr lang="da-DK" sz="900" dirty="0">
                    <a:solidFill>
                      <a:srgbClr val="171717"/>
                    </a:solidFill>
                    <a:latin typeface="+mj-lt"/>
                    <a:ea typeface="ＭＳ Ｐゴシック" pitchFamily="-97" charset="-128"/>
                  </a:endParaRPr>
                </a:p>
              </p:txBody>
            </p:sp>
            <p:sp>
              <p:nvSpPr>
                <p:cNvPr id="536" name="Tekstboks 503"/>
                <p:cNvSpPr txBox="1"/>
                <p:nvPr/>
              </p:nvSpPr>
              <p:spPr>
                <a:xfrm>
                  <a:off x="7294946" y="2125924"/>
                  <a:ext cx="311275" cy="230787"/>
                </a:xfrm>
                <a:prstGeom prst="rect">
                  <a:avLst/>
                </a:prstGeom>
                <a:grpFill/>
              </p:spPr>
              <p:txBody>
                <a:bodyPr wrap="square">
                  <a:spAutoFit/>
                </a:bodyPr>
                <a:lstStyle/>
                <a:p>
                  <a:pPr>
                    <a:defRPr/>
                  </a:pPr>
                  <a:r>
                    <a:rPr lang="da-DK" sz="900" dirty="0" smtClean="0">
                      <a:solidFill>
                        <a:srgbClr val="171717"/>
                      </a:solidFill>
                      <a:latin typeface="+mj-lt"/>
                      <a:ea typeface="ＭＳ Ｐゴシック" pitchFamily="-97" charset="-128"/>
                    </a:rPr>
                    <a:t>PA</a:t>
                  </a:r>
                  <a:endParaRPr lang="da-DK" sz="900" dirty="0">
                    <a:solidFill>
                      <a:srgbClr val="171717"/>
                    </a:solidFill>
                    <a:latin typeface="+mj-lt"/>
                    <a:ea typeface="ＭＳ Ｐゴシック" pitchFamily="-97" charset="-128"/>
                  </a:endParaRPr>
                </a:p>
              </p:txBody>
            </p:sp>
            <p:sp>
              <p:nvSpPr>
                <p:cNvPr id="538" name="Tekstboks 504"/>
                <p:cNvSpPr txBox="1"/>
                <p:nvPr/>
              </p:nvSpPr>
              <p:spPr>
                <a:xfrm>
                  <a:off x="7523525" y="1668813"/>
                  <a:ext cx="404774" cy="230787"/>
                </a:xfrm>
                <a:prstGeom prst="rect">
                  <a:avLst/>
                </a:prstGeom>
                <a:grpFill/>
              </p:spPr>
              <p:txBody>
                <a:bodyPr wrap="square">
                  <a:spAutoFit/>
                </a:bodyPr>
                <a:lstStyle/>
                <a:p>
                  <a:pPr>
                    <a:defRPr/>
                  </a:pPr>
                  <a:r>
                    <a:rPr lang="da-DK" sz="900" dirty="0" smtClean="0">
                      <a:solidFill>
                        <a:srgbClr val="171717"/>
                      </a:solidFill>
                      <a:latin typeface="+mj-lt"/>
                      <a:ea typeface="ＭＳ Ｐゴシック" pitchFamily="-97" charset="-128"/>
                    </a:rPr>
                    <a:t>NY</a:t>
                  </a:r>
                  <a:endParaRPr lang="da-DK" sz="900" dirty="0">
                    <a:solidFill>
                      <a:srgbClr val="171717"/>
                    </a:solidFill>
                    <a:latin typeface="+mj-lt"/>
                    <a:ea typeface="ＭＳ Ｐゴシック" pitchFamily="-97" charset="-128"/>
                  </a:endParaRPr>
                </a:p>
              </p:txBody>
            </p:sp>
            <p:sp>
              <p:nvSpPr>
                <p:cNvPr id="539" name="Tekstboks 505"/>
                <p:cNvSpPr txBox="1"/>
                <p:nvPr/>
              </p:nvSpPr>
              <p:spPr>
                <a:xfrm>
                  <a:off x="7752103" y="1287887"/>
                  <a:ext cx="306465"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VT</a:t>
                  </a:r>
                  <a:endParaRPr lang="da-DK" sz="900" dirty="0">
                    <a:solidFill>
                      <a:srgbClr val="171717"/>
                    </a:solidFill>
                    <a:latin typeface="+mj-lt"/>
                    <a:ea typeface="ＭＳ Ｐゴシック" pitchFamily="-97" charset="-128"/>
                  </a:endParaRPr>
                </a:p>
              </p:txBody>
            </p:sp>
            <p:sp>
              <p:nvSpPr>
                <p:cNvPr id="540" name="Tekstboks 506"/>
                <p:cNvSpPr txBox="1"/>
                <p:nvPr/>
              </p:nvSpPr>
              <p:spPr>
                <a:xfrm>
                  <a:off x="6913982" y="3878183"/>
                  <a:ext cx="324098"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GA</a:t>
                  </a:r>
                  <a:endParaRPr lang="da-DK" sz="900" dirty="0">
                    <a:solidFill>
                      <a:srgbClr val="171717"/>
                    </a:solidFill>
                    <a:latin typeface="+mj-lt"/>
                    <a:ea typeface="ＭＳ Ｐゴシック" pitchFamily="-97" charset="-128"/>
                  </a:endParaRPr>
                </a:p>
              </p:txBody>
            </p:sp>
            <p:sp>
              <p:nvSpPr>
                <p:cNvPr id="541" name="Tekstboks 507"/>
                <p:cNvSpPr txBox="1"/>
                <p:nvPr/>
              </p:nvSpPr>
              <p:spPr>
                <a:xfrm>
                  <a:off x="7371139" y="4563850"/>
                  <a:ext cx="285629"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FL</a:t>
                  </a:r>
                  <a:endParaRPr lang="da-DK" sz="900" dirty="0">
                    <a:solidFill>
                      <a:srgbClr val="171717"/>
                    </a:solidFill>
                    <a:latin typeface="+mj-lt"/>
                    <a:ea typeface="ＭＳ Ｐゴシック" pitchFamily="-97" charset="-128"/>
                  </a:endParaRPr>
                </a:p>
              </p:txBody>
            </p:sp>
            <p:sp>
              <p:nvSpPr>
                <p:cNvPr id="542" name="Tekstboks 508"/>
                <p:cNvSpPr txBox="1"/>
                <p:nvPr/>
              </p:nvSpPr>
              <p:spPr>
                <a:xfrm>
                  <a:off x="5999668" y="3878183"/>
                  <a:ext cx="336920"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MS</a:t>
                  </a:r>
                  <a:endParaRPr lang="da-DK" sz="900" dirty="0">
                    <a:solidFill>
                      <a:srgbClr val="171717"/>
                    </a:solidFill>
                    <a:latin typeface="+mj-lt"/>
                    <a:ea typeface="ＭＳ Ｐゴシック" pitchFamily="-97" charset="-128"/>
                  </a:endParaRPr>
                </a:p>
              </p:txBody>
            </p:sp>
            <p:sp>
              <p:nvSpPr>
                <p:cNvPr id="543" name="Tekstboks 509"/>
                <p:cNvSpPr txBox="1"/>
                <p:nvPr/>
              </p:nvSpPr>
              <p:spPr>
                <a:xfrm>
                  <a:off x="6613928" y="2963961"/>
                  <a:ext cx="300054"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KY</a:t>
                  </a:r>
                  <a:endParaRPr lang="da-DK" sz="900" dirty="0">
                    <a:solidFill>
                      <a:srgbClr val="171717"/>
                    </a:solidFill>
                    <a:latin typeface="+mj-lt"/>
                    <a:ea typeface="ＭＳ Ｐゴシック" pitchFamily="-97" charset="-128"/>
                  </a:endParaRPr>
                </a:p>
              </p:txBody>
            </p:sp>
            <p:sp>
              <p:nvSpPr>
                <p:cNvPr id="544" name="Tekstboks 510"/>
                <p:cNvSpPr txBox="1"/>
                <p:nvPr/>
              </p:nvSpPr>
              <p:spPr>
                <a:xfrm>
                  <a:off x="7209229" y="3497258"/>
                  <a:ext cx="298452" cy="230787"/>
                </a:xfrm>
                <a:prstGeom prst="rect">
                  <a:avLst/>
                </a:prstGeom>
                <a:grpFill/>
              </p:spPr>
              <p:txBody>
                <a:bodyPr wrap="square">
                  <a:spAutoFit/>
                </a:bodyPr>
                <a:lstStyle/>
                <a:p>
                  <a:pPr>
                    <a:defRPr/>
                  </a:pPr>
                  <a:r>
                    <a:rPr lang="da-DK" sz="900" dirty="0" smtClean="0">
                      <a:solidFill>
                        <a:srgbClr val="171717"/>
                      </a:solidFill>
                      <a:latin typeface="+mj-lt"/>
                      <a:ea typeface="ＭＳ Ｐゴシック" pitchFamily="-97" charset="-128"/>
                    </a:rPr>
                    <a:t>SC</a:t>
                  </a:r>
                  <a:endParaRPr lang="da-DK" sz="900" dirty="0">
                    <a:solidFill>
                      <a:srgbClr val="171717"/>
                    </a:solidFill>
                    <a:latin typeface="+mj-lt"/>
                    <a:ea typeface="ＭＳ Ｐゴシック" pitchFamily="-97" charset="-128"/>
                  </a:endParaRPr>
                </a:p>
              </p:txBody>
            </p:sp>
            <p:sp>
              <p:nvSpPr>
                <p:cNvPr id="545" name="Tekstboks 511"/>
                <p:cNvSpPr txBox="1"/>
                <p:nvPr/>
              </p:nvSpPr>
              <p:spPr>
                <a:xfrm>
                  <a:off x="7447332" y="3040146"/>
                  <a:ext cx="319288"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NC</a:t>
                  </a:r>
                  <a:endParaRPr lang="da-DK" sz="900" dirty="0">
                    <a:solidFill>
                      <a:srgbClr val="171717"/>
                    </a:solidFill>
                    <a:latin typeface="+mj-lt"/>
                    <a:ea typeface="ＭＳ Ｐゴシック" pitchFamily="-97" charset="-128"/>
                  </a:endParaRPr>
                </a:p>
              </p:txBody>
            </p:sp>
            <p:sp>
              <p:nvSpPr>
                <p:cNvPr id="546" name="Tekstboks 512"/>
                <p:cNvSpPr txBox="1"/>
                <p:nvPr/>
              </p:nvSpPr>
              <p:spPr>
                <a:xfrm>
                  <a:off x="7567971" y="2352248"/>
                  <a:ext cx="354551"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MD</a:t>
                  </a:r>
                  <a:endParaRPr lang="da-DK" sz="900" dirty="0">
                    <a:solidFill>
                      <a:srgbClr val="171717"/>
                    </a:solidFill>
                    <a:latin typeface="+mj-lt"/>
                    <a:ea typeface="ＭＳ Ｐゴシック" pitchFamily="-97" charset="-128"/>
                  </a:endParaRPr>
                </a:p>
              </p:txBody>
            </p:sp>
            <p:sp>
              <p:nvSpPr>
                <p:cNvPr id="548" name="Tekstboks 513"/>
                <p:cNvSpPr txBox="1"/>
                <p:nvPr/>
              </p:nvSpPr>
              <p:spPr>
                <a:xfrm>
                  <a:off x="6761596" y="2354480"/>
                  <a:ext cx="333715"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OH</a:t>
                  </a:r>
                  <a:endParaRPr lang="da-DK" sz="900" dirty="0">
                    <a:solidFill>
                      <a:srgbClr val="171717"/>
                    </a:solidFill>
                    <a:latin typeface="+mj-lt"/>
                    <a:ea typeface="ＭＳ Ｐゴシック" pitchFamily="-97" charset="-128"/>
                  </a:endParaRPr>
                </a:p>
              </p:txBody>
            </p:sp>
            <p:sp>
              <p:nvSpPr>
                <p:cNvPr id="549" name="Tekstboks 514"/>
                <p:cNvSpPr txBox="1"/>
                <p:nvPr/>
              </p:nvSpPr>
              <p:spPr>
                <a:xfrm>
                  <a:off x="7787025" y="2340196"/>
                  <a:ext cx="311275" cy="230787"/>
                </a:xfrm>
                <a:prstGeom prst="rect">
                  <a:avLst/>
                </a:prstGeom>
                <a:grpFill/>
              </p:spPr>
              <p:txBody>
                <a:bodyPr wrap="none">
                  <a:spAutoFit/>
                </a:bodyPr>
                <a:lstStyle/>
                <a:p>
                  <a:pPr>
                    <a:defRPr/>
                  </a:pPr>
                  <a:r>
                    <a:rPr lang="da-DK" sz="900" dirty="0" smtClean="0">
                      <a:solidFill>
                        <a:srgbClr val="171717"/>
                      </a:solidFill>
                      <a:latin typeface="+mj-lt"/>
                      <a:ea typeface="ＭＳ Ｐゴシック" pitchFamily="-97" charset="-128"/>
                    </a:rPr>
                    <a:t>DE</a:t>
                  </a:r>
                  <a:endParaRPr lang="da-DK" sz="900" dirty="0">
                    <a:solidFill>
                      <a:srgbClr val="171717"/>
                    </a:solidFill>
                    <a:latin typeface="+mj-lt"/>
                    <a:ea typeface="ＭＳ Ｐゴシック" pitchFamily="-97" charset="-128"/>
                  </a:endParaRPr>
                </a:p>
              </p:txBody>
            </p:sp>
          </p:grpSp>
          <p:sp>
            <p:nvSpPr>
              <p:cNvPr id="477" name="Tekstboks 516"/>
              <p:cNvSpPr txBox="1"/>
              <p:nvPr/>
            </p:nvSpPr>
            <p:spPr>
              <a:xfrm>
                <a:off x="6248400" y="2971800"/>
                <a:ext cx="287258" cy="230832"/>
              </a:xfrm>
              <a:prstGeom prst="rect">
                <a:avLst/>
              </a:prstGeom>
              <a:noFill/>
            </p:spPr>
            <p:txBody>
              <a:bodyPr wrap="none">
                <a:spAutoFit/>
              </a:bodyPr>
              <a:lstStyle/>
              <a:p>
                <a:pPr>
                  <a:defRPr/>
                </a:pPr>
                <a:r>
                  <a:rPr lang="da-DK" sz="900" dirty="0" smtClean="0">
                    <a:solidFill>
                      <a:srgbClr val="171717"/>
                    </a:solidFill>
                    <a:latin typeface="+mj-lt"/>
                    <a:ea typeface="ＭＳ Ｐゴシック" pitchFamily="-97" charset="-128"/>
                  </a:rPr>
                  <a:t>IN</a:t>
                </a:r>
                <a:endParaRPr lang="da-DK" sz="900" dirty="0">
                  <a:solidFill>
                    <a:srgbClr val="171717"/>
                  </a:solidFill>
                  <a:latin typeface="+mj-lt"/>
                  <a:ea typeface="ＭＳ Ｐゴシック" pitchFamily="-97" charset="-128"/>
                </a:endParaRPr>
              </a:p>
            </p:txBody>
          </p:sp>
          <p:sp>
            <p:nvSpPr>
              <p:cNvPr id="478" name="Tekstboks 517"/>
              <p:cNvSpPr txBox="1"/>
              <p:nvPr/>
            </p:nvSpPr>
            <p:spPr>
              <a:xfrm>
                <a:off x="7010400" y="3048000"/>
                <a:ext cx="352982" cy="230832"/>
              </a:xfrm>
              <a:prstGeom prst="rect">
                <a:avLst/>
              </a:prstGeom>
              <a:noFill/>
            </p:spPr>
            <p:txBody>
              <a:bodyPr wrap="none">
                <a:spAutoFit/>
              </a:bodyPr>
              <a:lstStyle/>
              <a:p>
                <a:pPr algn="ctr">
                  <a:defRPr/>
                </a:pPr>
                <a:r>
                  <a:rPr lang="da-DK" sz="900" dirty="0" smtClean="0">
                    <a:solidFill>
                      <a:srgbClr val="171717"/>
                    </a:solidFill>
                    <a:latin typeface="+mj-lt"/>
                    <a:ea typeface="ＭＳ Ｐゴシック" pitchFamily="-97" charset="-128"/>
                  </a:rPr>
                  <a:t>WV</a:t>
                </a:r>
                <a:endParaRPr lang="da-DK" sz="900" dirty="0">
                  <a:solidFill>
                    <a:srgbClr val="171717"/>
                  </a:solidFill>
                  <a:latin typeface="+mj-lt"/>
                  <a:ea typeface="ＭＳ Ｐゴシック" pitchFamily="-97" charset="-128"/>
                </a:endParaRPr>
              </a:p>
            </p:txBody>
          </p:sp>
          <p:sp>
            <p:nvSpPr>
              <p:cNvPr id="479" name="Tekstboks 518"/>
              <p:cNvSpPr txBox="1"/>
              <p:nvPr/>
            </p:nvSpPr>
            <p:spPr>
              <a:xfrm>
                <a:off x="7705726" y="2587625"/>
                <a:ext cx="295274" cy="230832"/>
              </a:xfrm>
              <a:prstGeom prst="rect">
                <a:avLst/>
              </a:prstGeom>
              <a:noFill/>
            </p:spPr>
            <p:txBody>
              <a:bodyPr wrap="none">
                <a:spAutoFit/>
              </a:bodyPr>
              <a:lstStyle/>
              <a:p>
                <a:pPr>
                  <a:defRPr/>
                </a:pPr>
                <a:r>
                  <a:rPr lang="da-DK" sz="900" dirty="0" smtClean="0">
                    <a:solidFill>
                      <a:srgbClr val="171717"/>
                    </a:solidFill>
                    <a:latin typeface="+mj-lt"/>
                    <a:ea typeface="ＭＳ Ｐゴシック" pitchFamily="-97" charset="-128"/>
                  </a:rPr>
                  <a:t>NJ</a:t>
                </a:r>
                <a:endParaRPr lang="da-DK" sz="900" dirty="0">
                  <a:solidFill>
                    <a:srgbClr val="171717"/>
                  </a:solidFill>
                  <a:latin typeface="+mj-lt"/>
                  <a:ea typeface="ＭＳ Ｐゴシック" pitchFamily="-97" charset="-128"/>
                </a:endParaRPr>
              </a:p>
            </p:txBody>
          </p:sp>
          <p:sp>
            <p:nvSpPr>
              <p:cNvPr id="480" name="Tekstboks 519"/>
              <p:cNvSpPr txBox="1"/>
              <p:nvPr/>
            </p:nvSpPr>
            <p:spPr>
              <a:xfrm>
                <a:off x="7848600" y="2209800"/>
                <a:ext cx="301686" cy="230832"/>
              </a:xfrm>
              <a:prstGeom prst="rect">
                <a:avLst/>
              </a:prstGeom>
              <a:noFill/>
            </p:spPr>
            <p:txBody>
              <a:bodyPr wrap="none">
                <a:spAutoFit/>
              </a:bodyPr>
              <a:lstStyle/>
              <a:p>
                <a:pPr>
                  <a:defRPr/>
                </a:pPr>
                <a:r>
                  <a:rPr lang="da-DK" sz="900" dirty="0" smtClean="0">
                    <a:solidFill>
                      <a:srgbClr val="171717"/>
                    </a:solidFill>
                    <a:latin typeface="+mj-lt"/>
                    <a:ea typeface="ＭＳ Ｐゴシック" pitchFamily="-97" charset="-128"/>
                  </a:rPr>
                  <a:t>CT</a:t>
                </a:r>
                <a:endParaRPr lang="da-DK" sz="900" dirty="0">
                  <a:solidFill>
                    <a:srgbClr val="171717"/>
                  </a:solidFill>
                  <a:latin typeface="+mj-lt"/>
                  <a:ea typeface="ＭＳ Ｐゴシック" pitchFamily="-97" charset="-128"/>
                </a:endParaRPr>
              </a:p>
            </p:txBody>
          </p:sp>
          <p:sp>
            <p:nvSpPr>
              <p:cNvPr id="481" name="Tekstboks 520"/>
              <p:cNvSpPr txBox="1"/>
              <p:nvPr/>
            </p:nvSpPr>
            <p:spPr>
              <a:xfrm>
                <a:off x="7959725" y="2020888"/>
                <a:ext cx="422275" cy="230832"/>
              </a:xfrm>
              <a:prstGeom prst="rect">
                <a:avLst/>
              </a:prstGeom>
              <a:noFill/>
            </p:spPr>
            <p:txBody>
              <a:bodyPr wrap="square">
                <a:spAutoFit/>
              </a:bodyPr>
              <a:lstStyle/>
              <a:p>
                <a:pPr>
                  <a:defRPr/>
                </a:pPr>
                <a:r>
                  <a:rPr lang="da-DK" sz="900" dirty="0" smtClean="0">
                    <a:solidFill>
                      <a:srgbClr val="171717"/>
                    </a:solidFill>
                    <a:latin typeface="+mj-lt"/>
                    <a:ea typeface="ＭＳ Ｐゴシック" pitchFamily="-97" charset="-128"/>
                  </a:rPr>
                  <a:t>MA</a:t>
                </a:r>
                <a:endParaRPr lang="da-DK" sz="900" dirty="0">
                  <a:solidFill>
                    <a:srgbClr val="171717"/>
                  </a:solidFill>
                  <a:latin typeface="+mj-lt"/>
                  <a:ea typeface="ＭＳ Ｐゴシック" pitchFamily="-97" charset="-128"/>
                </a:endParaRPr>
              </a:p>
            </p:txBody>
          </p:sp>
          <p:sp>
            <p:nvSpPr>
              <p:cNvPr id="482" name="Tekstboks 521"/>
              <p:cNvSpPr txBox="1"/>
              <p:nvPr/>
            </p:nvSpPr>
            <p:spPr>
              <a:xfrm>
                <a:off x="8002588" y="1477963"/>
                <a:ext cx="340158" cy="230832"/>
              </a:xfrm>
              <a:prstGeom prst="rect">
                <a:avLst/>
              </a:prstGeom>
              <a:noFill/>
            </p:spPr>
            <p:txBody>
              <a:bodyPr wrap="none">
                <a:spAutoFit/>
              </a:bodyPr>
              <a:lstStyle/>
              <a:p>
                <a:pPr>
                  <a:defRPr/>
                </a:pPr>
                <a:r>
                  <a:rPr lang="da-DK" sz="900" dirty="0" smtClean="0">
                    <a:solidFill>
                      <a:srgbClr val="171717"/>
                    </a:solidFill>
                    <a:latin typeface="+mj-lt"/>
                    <a:ea typeface="ＭＳ Ｐゴシック" pitchFamily="-97" charset="-128"/>
                  </a:rPr>
                  <a:t>ME</a:t>
                </a:r>
                <a:endParaRPr lang="da-DK" sz="900" dirty="0">
                  <a:solidFill>
                    <a:srgbClr val="171717"/>
                  </a:solidFill>
                  <a:latin typeface="+mj-lt"/>
                  <a:ea typeface="ＭＳ Ｐゴシック" pitchFamily="-97" charset="-128"/>
                </a:endParaRPr>
              </a:p>
            </p:txBody>
          </p:sp>
          <p:sp>
            <p:nvSpPr>
              <p:cNvPr id="483" name="Tekstboks 522"/>
              <p:cNvSpPr txBox="1"/>
              <p:nvPr/>
            </p:nvSpPr>
            <p:spPr>
              <a:xfrm>
                <a:off x="8458200" y="2209800"/>
                <a:ext cx="276038" cy="230832"/>
              </a:xfrm>
              <a:prstGeom prst="rect">
                <a:avLst/>
              </a:prstGeom>
              <a:noFill/>
            </p:spPr>
            <p:txBody>
              <a:bodyPr wrap="none">
                <a:spAutoFit/>
              </a:bodyPr>
              <a:lstStyle/>
              <a:p>
                <a:pPr>
                  <a:defRPr/>
                </a:pPr>
                <a:r>
                  <a:rPr lang="da-DK" sz="900" dirty="0" smtClean="0">
                    <a:solidFill>
                      <a:srgbClr val="171717"/>
                    </a:solidFill>
                    <a:latin typeface="+mj-lt"/>
                    <a:ea typeface="ＭＳ Ｐゴシック" pitchFamily="-97" charset="-128"/>
                  </a:rPr>
                  <a:t>RI</a:t>
                </a:r>
                <a:endParaRPr lang="da-DK" sz="900" dirty="0">
                  <a:solidFill>
                    <a:srgbClr val="171717"/>
                  </a:solidFill>
                  <a:latin typeface="+mj-lt"/>
                  <a:ea typeface="ＭＳ Ｐゴシック" pitchFamily="-97" charset="-128"/>
                </a:endParaRPr>
              </a:p>
            </p:txBody>
          </p:sp>
          <p:sp>
            <p:nvSpPr>
              <p:cNvPr id="484" name="Tekstboks 523"/>
              <p:cNvSpPr txBox="1"/>
              <p:nvPr/>
            </p:nvSpPr>
            <p:spPr>
              <a:xfrm>
                <a:off x="7477017" y="3179763"/>
                <a:ext cx="317716" cy="230832"/>
              </a:xfrm>
              <a:prstGeom prst="rect">
                <a:avLst/>
              </a:prstGeom>
              <a:noFill/>
            </p:spPr>
            <p:txBody>
              <a:bodyPr wrap="none">
                <a:spAutoFit/>
              </a:bodyPr>
              <a:lstStyle/>
              <a:p>
                <a:pPr algn="ctr">
                  <a:defRPr/>
                </a:pPr>
                <a:r>
                  <a:rPr lang="da-DK" sz="900" dirty="0" smtClean="0">
                    <a:solidFill>
                      <a:srgbClr val="171717"/>
                    </a:solidFill>
                    <a:latin typeface="+mj-lt"/>
                    <a:ea typeface="ＭＳ Ｐゴシック" pitchFamily="-97" charset="-128"/>
                  </a:rPr>
                  <a:t>VA</a:t>
                </a:r>
                <a:endParaRPr lang="da-DK" sz="900" dirty="0">
                  <a:solidFill>
                    <a:srgbClr val="171717"/>
                  </a:solidFill>
                  <a:latin typeface="+mj-lt"/>
                  <a:ea typeface="ＭＳ Ｐゴシック" pitchFamily="-97" charset="-128"/>
                </a:endParaRPr>
              </a:p>
            </p:txBody>
          </p:sp>
          <p:sp>
            <p:nvSpPr>
              <p:cNvPr id="485" name="Tekstboks 524"/>
              <p:cNvSpPr txBox="1"/>
              <p:nvPr/>
            </p:nvSpPr>
            <p:spPr>
              <a:xfrm>
                <a:off x="7848600" y="1849438"/>
                <a:ext cx="330540" cy="230832"/>
              </a:xfrm>
              <a:prstGeom prst="rect">
                <a:avLst/>
              </a:prstGeom>
              <a:noFill/>
            </p:spPr>
            <p:txBody>
              <a:bodyPr wrap="none">
                <a:spAutoFit/>
              </a:bodyPr>
              <a:lstStyle/>
              <a:p>
                <a:pPr>
                  <a:defRPr/>
                </a:pPr>
                <a:r>
                  <a:rPr lang="da-DK" sz="900" dirty="0" smtClean="0">
                    <a:solidFill>
                      <a:srgbClr val="171717"/>
                    </a:solidFill>
                    <a:latin typeface="+mj-lt"/>
                    <a:ea typeface="ＭＳ Ｐゴシック" pitchFamily="-97" charset="-128"/>
                  </a:rPr>
                  <a:t>NH</a:t>
                </a:r>
                <a:endParaRPr lang="da-DK" sz="900" dirty="0">
                  <a:solidFill>
                    <a:srgbClr val="171717"/>
                  </a:solidFill>
                  <a:latin typeface="+mj-lt"/>
                  <a:ea typeface="ＭＳ Ｐゴシック" pitchFamily="-97" charset="-128"/>
                </a:endParaRPr>
              </a:p>
            </p:txBody>
          </p:sp>
          <p:grpSp>
            <p:nvGrpSpPr>
              <p:cNvPr id="486" name="Gruppe 526"/>
              <p:cNvGrpSpPr>
                <a:grpSpLocks/>
              </p:cNvGrpSpPr>
              <p:nvPr/>
            </p:nvGrpSpPr>
            <p:grpSpPr bwMode="auto">
              <a:xfrm>
                <a:off x="263525" y="4160838"/>
                <a:ext cx="1892300" cy="1365250"/>
                <a:chOff x="836023" y="4350658"/>
                <a:chExt cx="2135777" cy="1542142"/>
              </a:xfrm>
            </p:grpSpPr>
            <p:sp>
              <p:nvSpPr>
                <p:cNvPr id="501" name="Rektangel 527"/>
                <p:cNvSpPr>
                  <a:spLocks noChangeArrowheads="1"/>
                </p:cNvSpPr>
                <p:nvPr/>
              </p:nvSpPr>
              <p:spPr bwMode="auto">
                <a:xfrm>
                  <a:off x="836023" y="4350658"/>
                  <a:ext cx="2135777" cy="1542142"/>
                </a:xfrm>
                <a:prstGeom prst="rect">
                  <a:avLst/>
                </a:prstGeom>
                <a:noFill/>
                <a:ln w="9525">
                  <a:solidFill>
                    <a:schemeClr val="bg1"/>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da-DK">
                    <a:solidFill>
                      <a:srgbClr val="171717"/>
                    </a:solidFill>
                    <a:latin typeface="+mn-lt"/>
                    <a:ea typeface="+mn-ea"/>
                  </a:endParaRPr>
                </a:p>
              </p:txBody>
            </p:sp>
            <p:sp>
              <p:nvSpPr>
                <p:cNvPr id="502" name="Freeform 2852"/>
                <p:cNvSpPr>
                  <a:spLocks/>
                </p:cNvSpPr>
                <p:nvPr/>
              </p:nvSpPr>
              <p:spPr bwMode="auto">
                <a:xfrm>
                  <a:off x="1196167" y="4402660"/>
                  <a:ext cx="1721880" cy="1474001"/>
                </a:xfrm>
                <a:custGeom>
                  <a:avLst/>
                  <a:gdLst/>
                  <a:ahLst/>
                  <a:cxnLst>
                    <a:cxn ang="0">
                      <a:pos x="378" y="680"/>
                    </a:cxn>
                    <a:cxn ang="0">
                      <a:pos x="388" y="714"/>
                    </a:cxn>
                    <a:cxn ang="0">
                      <a:pos x="378" y="746"/>
                    </a:cxn>
                    <a:cxn ang="0">
                      <a:pos x="298" y="842"/>
                    </a:cxn>
                    <a:cxn ang="0">
                      <a:pos x="206" y="908"/>
                    </a:cxn>
                    <a:cxn ang="0">
                      <a:pos x="120" y="948"/>
                    </a:cxn>
                    <a:cxn ang="0">
                      <a:pos x="88" y="964"/>
                    </a:cxn>
                    <a:cxn ang="0">
                      <a:pos x="62" y="976"/>
                    </a:cxn>
                    <a:cxn ang="0">
                      <a:pos x="52" y="986"/>
                    </a:cxn>
                    <a:cxn ang="0">
                      <a:pos x="32" y="984"/>
                    </a:cxn>
                    <a:cxn ang="0">
                      <a:pos x="0" y="958"/>
                    </a:cxn>
                    <a:cxn ang="0">
                      <a:pos x="120" y="888"/>
                    </a:cxn>
                    <a:cxn ang="0">
                      <a:pos x="162" y="868"/>
                    </a:cxn>
                    <a:cxn ang="0">
                      <a:pos x="206" y="842"/>
                    </a:cxn>
                    <a:cxn ang="0">
                      <a:pos x="206" y="842"/>
                    </a:cxn>
                    <a:cxn ang="0">
                      <a:pos x="206" y="866"/>
                    </a:cxn>
                    <a:cxn ang="0">
                      <a:pos x="210" y="878"/>
                    </a:cxn>
                    <a:cxn ang="0">
                      <a:pos x="222" y="858"/>
                    </a:cxn>
                    <a:cxn ang="0">
                      <a:pos x="242" y="798"/>
                    </a:cxn>
                    <a:cxn ang="0">
                      <a:pos x="250" y="788"/>
                    </a:cxn>
                    <a:cxn ang="0">
                      <a:pos x="256" y="810"/>
                    </a:cxn>
                    <a:cxn ang="0">
                      <a:pos x="252" y="792"/>
                    </a:cxn>
                    <a:cxn ang="0">
                      <a:pos x="252" y="750"/>
                    </a:cxn>
                    <a:cxn ang="0">
                      <a:pos x="258" y="740"/>
                    </a:cxn>
                    <a:cxn ang="0">
                      <a:pos x="246" y="710"/>
                    </a:cxn>
                    <a:cxn ang="0">
                      <a:pos x="152" y="722"/>
                    </a:cxn>
                    <a:cxn ang="0">
                      <a:pos x="86" y="646"/>
                    </a:cxn>
                    <a:cxn ang="0">
                      <a:pos x="76" y="654"/>
                    </a:cxn>
                    <a:cxn ang="0">
                      <a:pos x="56" y="654"/>
                    </a:cxn>
                    <a:cxn ang="0">
                      <a:pos x="20" y="580"/>
                    </a:cxn>
                    <a:cxn ang="0">
                      <a:pos x="106" y="474"/>
                    </a:cxn>
                    <a:cxn ang="0">
                      <a:pos x="176" y="408"/>
                    </a:cxn>
                    <a:cxn ang="0">
                      <a:pos x="116" y="414"/>
                    </a:cxn>
                    <a:cxn ang="0">
                      <a:pos x="36" y="368"/>
                    </a:cxn>
                    <a:cxn ang="0">
                      <a:pos x="28" y="324"/>
                    </a:cxn>
                    <a:cxn ang="0">
                      <a:pos x="22" y="310"/>
                    </a:cxn>
                    <a:cxn ang="0">
                      <a:pos x="36" y="288"/>
                    </a:cxn>
                    <a:cxn ang="0">
                      <a:pos x="166" y="302"/>
                    </a:cxn>
                    <a:cxn ang="0">
                      <a:pos x="166" y="238"/>
                    </a:cxn>
                    <a:cxn ang="0">
                      <a:pos x="154" y="250"/>
                    </a:cxn>
                    <a:cxn ang="0">
                      <a:pos x="132" y="236"/>
                    </a:cxn>
                    <a:cxn ang="0">
                      <a:pos x="90" y="156"/>
                    </a:cxn>
                    <a:cxn ang="0">
                      <a:pos x="92" y="168"/>
                    </a:cxn>
                    <a:cxn ang="0">
                      <a:pos x="108" y="162"/>
                    </a:cxn>
                    <a:cxn ang="0">
                      <a:pos x="136" y="122"/>
                    </a:cxn>
                    <a:cxn ang="0">
                      <a:pos x="166" y="66"/>
                    </a:cxn>
                    <a:cxn ang="0">
                      <a:pos x="186" y="42"/>
                    </a:cxn>
                    <a:cxn ang="0">
                      <a:pos x="368" y="20"/>
                    </a:cxn>
                    <a:cxn ang="0">
                      <a:pos x="690" y="358"/>
                    </a:cxn>
                    <a:cxn ang="0">
                      <a:pos x="836" y="610"/>
                    </a:cxn>
                    <a:cxn ang="0">
                      <a:pos x="988" y="690"/>
                    </a:cxn>
                    <a:cxn ang="0">
                      <a:pos x="1028" y="714"/>
                    </a:cxn>
                    <a:cxn ang="0">
                      <a:pos x="1054" y="728"/>
                    </a:cxn>
                    <a:cxn ang="0">
                      <a:pos x="1154" y="786"/>
                    </a:cxn>
                    <a:cxn ang="0">
                      <a:pos x="978" y="756"/>
                    </a:cxn>
                    <a:cxn ang="0">
                      <a:pos x="796" y="646"/>
                    </a:cxn>
                    <a:cxn ang="0">
                      <a:pos x="590" y="610"/>
                    </a:cxn>
                    <a:cxn ang="0">
                      <a:pos x="478" y="696"/>
                    </a:cxn>
                    <a:cxn ang="0">
                      <a:pos x="474" y="596"/>
                    </a:cxn>
                  </a:cxnLst>
                  <a:rect l="0" t="0" r="r" b="b"/>
                  <a:pathLst>
                    <a:path w="1154" h="988">
                      <a:moveTo>
                        <a:pt x="474" y="596"/>
                      </a:moveTo>
                      <a:lnTo>
                        <a:pt x="378" y="680"/>
                      </a:lnTo>
                      <a:lnTo>
                        <a:pt x="378" y="680"/>
                      </a:lnTo>
                      <a:lnTo>
                        <a:pt x="382" y="688"/>
                      </a:lnTo>
                      <a:lnTo>
                        <a:pt x="388" y="704"/>
                      </a:lnTo>
                      <a:lnTo>
                        <a:pt x="388" y="714"/>
                      </a:lnTo>
                      <a:lnTo>
                        <a:pt x="388" y="726"/>
                      </a:lnTo>
                      <a:lnTo>
                        <a:pt x="384" y="736"/>
                      </a:lnTo>
                      <a:lnTo>
                        <a:pt x="378" y="746"/>
                      </a:lnTo>
                      <a:lnTo>
                        <a:pt x="378" y="746"/>
                      </a:lnTo>
                      <a:lnTo>
                        <a:pt x="328" y="796"/>
                      </a:lnTo>
                      <a:lnTo>
                        <a:pt x="298" y="842"/>
                      </a:lnTo>
                      <a:lnTo>
                        <a:pt x="246" y="878"/>
                      </a:lnTo>
                      <a:lnTo>
                        <a:pt x="206" y="908"/>
                      </a:lnTo>
                      <a:lnTo>
                        <a:pt x="206" y="908"/>
                      </a:lnTo>
                      <a:lnTo>
                        <a:pt x="176" y="922"/>
                      </a:lnTo>
                      <a:lnTo>
                        <a:pt x="120" y="948"/>
                      </a:lnTo>
                      <a:lnTo>
                        <a:pt x="120" y="948"/>
                      </a:lnTo>
                      <a:lnTo>
                        <a:pt x="90" y="962"/>
                      </a:lnTo>
                      <a:lnTo>
                        <a:pt x="90" y="962"/>
                      </a:lnTo>
                      <a:lnTo>
                        <a:pt x="88" y="964"/>
                      </a:lnTo>
                      <a:lnTo>
                        <a:pt x="78" y="966"/>
                      </a:lnTo>
                      <a:lnTo>
                        <a:pt x="68" y="972"/>
                      </a:lnTo>
                      <a:lnTo>
                        <a:pt x="62" y="976"/>
                      </a:lnTo>
                      <a:lnTo>
                        <a:pt x="56" y="982"/>
                      </a:lnTo>
                      <a:lnTo>
                        <a:pt x="56" y="982"/>
                      </a:lnTo>
                      <a:lnTo>
                        <a:pt x="52" y="986"/>
                      </a:lnTo>
                      <a:lnTo>
                        <a:pt x="48" y="988"/>
                      </a:lnTo>
                      <a:lnTo>
                        <a:pt x="40" y="988"/>
                      </a:lnTo>
                      <a:lnTo>
                        <a:pt x="32" y="984"/>
                      </a:lnTo>
                      <a:lnTo>
                        <a:pt x="22" y="978"/>
                      </a:lnTo>
                      <a:lnTo>
                        <a:pt x="6" y="964"/>
                      </a:lnTo>
                      <a:lnTo>
                        <a:pt x="0" y="958"/>
                      </a:lnTo>
                      <a:lnTo>
                        <a:pt x="90" y="902"/>
                      </a:lnTo>
                      <a:lnTo>
                        <a:pt x="120" y="888"/>
                      </a:lnTo>
                      <a:lnTo>
                        <a:pt x="120" y="888"/>
                      </a:lnTo>
                      <a:lnTo>
                        <a:pt x="138" y="880"/>
                      </a:lnTo>
                      <a:lnTo>
                        <a:pt x="140" y="880"/>
                      </a:lnTo>
                      <a:lnTo>
                        <a:pt x="162" y="868"/>
                      </a:lnTo>
                      <a:lnTo>
                        <a:pt x="162" y="868"/>
                      </a:lnTo>
                      <a:lnTo>
                        <a:pt x="192" y="850"/>
                      </a:lnTo>
                      <a:lnTo>
                        <a:pt x="206" y="842"/>
                      </a:lnTo>
                      <a:lnTo>
                        <a:pt x="206" y="842"/>
                      </a:lnTo>
                      <a:lnTo>
                        <a:pt x="216" y="836"/>
                      </a:lnTo>
                      <a:lnTo>
                        <a:pt x="206" y="842"/>
                      </a:lnTo>
                      <a:lnTo>
                        <a:pt x="206" y="842"/>
                      </a:lnTo>
                      <a:lnTo>
                        <a:pt x="206" y="854"/>
                      </a:lnTo>
                      <a:lnTo>
                        <a:pt x="206" y="866"/>
                      </a:lnTo>
                      <a:lnTo>
                        <a:pt x="208" y="874"/>
                      </a:lnTo>
                      <a:lnTo>
                        <a:pt x="208" y="876"/>
                      </a:lnTo>
                      <a:lnTo>
                        <a:pt x="210" y="878"/>
                      </a:lnTo>
                      <a:lnTo>
                        <a:pt x="212" y="878"/>
                      </a:lnTo>
                      <a:lnTo>
                        <a:pt x="214" y="874"/>
                      </a:lnTo>
                      <a:lnTo>
                        <a:pt x="222" y="858"/>
                      </a:lnTo>
                      <a:lnTo>
                        <a:pt x="232" y="826"/>
                      </a:lnTo>
                      <a:lnTo>
                        <a:pt x="232" y="826"/>
                      </a:lnTo>
                      <a:lnTo>
                        <a:pt x="242" y="798"/>
                      </a:lnTo>
                      <a:lnTo>
                        <a:pt x="246" y="792"/>
                      </a:lnTo>
                      <a:lnTo>
                        <a:pt x="248" y="788"/>
                      </a:lnTo>
                      <a:lnTo>
                        <a:pt x="250" y="788"/>
                      </a:lnTo>
                      <a:lnTo>
                        <a:pt x="252" y="790"/>
                      </a:lnTo>
                      <a:lnTo>
                        <a:pt x="254" y="800"/>
                      </a:lnTo>
                      <a:lnTo>
                        <a:pt x="256" y="810"/>
                      </a:lnTo>
                      <a:lnTo>
                        <a:pt x="256" y="816"/>
                      </a:lnTo>
                      <a:lnTo>
                        <a:pt x="254" y="812"/>
                      </a:lnTo>
                      <a:lnTo>
                        <a:pt x="252" y="792"/>
                      </a:lnTo>
                      <a:lnTo>
                        <a:pt x="252" y="792"/>
                      </a:lnTo>
                      <a:lnTo>
                        <a:pt x="250" y="766"/>
                      </a:lnTo>
                      <a:lnTo>
                        <a:pt x="252" y="750"/>
                      </a:lnTo>
                      <a:lnTo>
                        <a:pt x="252" y="742"/>
                      </a:lnTo>
                      <a:lnTo>
                        <a:pt x="254" y="738"/>
                      </a:lnTo>
                      <a:lnTo>
                        <a:pt x="258" y="740"/>
                      </a:lnTo>
                      <a:lnTo>
                        <a:pt x="260" y="742"/>
                      </a:lnTo>
                      <a:lnTo>
                        <a:pt x="262" y="746"/>
                      </a:lnTo>
                      <a:lnTo>
                        <a:pt x="246" y="710"/>
                      </a:lnTo>
                      <a:lnTo>
                        <a:pt x="212" y="722"/>
                      </a:lnTo>
                      <a:lnTo>
                        <a:pt x="176" y="732"/>
                      </a:lnTo>
                      <a:lnTo>
                        <a:pt x="152" y="722"/>
                      </a:lnTo>
                      <a:lnTo>
                        <a:pt x="126" y="716"/>
                      </a:lnTo>
                      <a:lnTo>
                        <a:pt x="120" y="670"/>
                      </a:lnTo>
                      <a:lnTo>
                        <a:pt x="86" y="646"/>
                      </a:lnTo>
                      <a:lnTo>
                        <a:pt x="86" y="646"/>
                      </a:lnTo>
                      <a:lnTo>
                        <a:pt x="82" y="650"/>
                      </a:lnTo>
                      <a:lnTo>
                        <a:pt x="76" y="654"/>
                      </a:lnTo>
                      <a:lnTo>
                        <a:pt x="70" y="656"/>
                      </a:lnTo>
                      <a:lnTo>
                        <a:pt x="64" y="658"/>
                      </a:lnTo>
                      <a:lnTo>
                        <a:pt x="56" y="654"/>
                      </a:lnTo>
                      <a:lnTo>
                        <a:pt x="48" y="646"/>
                      </a:lnTo>
                      <a:lnTo>
                        <a:pt x="40" y="630"/>
                      </a:lnTo>
                      <a:lnTo>
                        <a:pt x="20" y="580"/>
                      </a:lnTo>
                      <a:lnTo>
                        <a:pt x="20" y="524"/>
                      </a:lnTo>
                      <a:lnTo>
                        <a:pt x="46" y="490"/>
                      </a:lnTo>
                      <a:lnTo>
                        <a:pt x="106" y="474"/>
                      </a:lnTo>
                      <a:lnTo>
                        <a:pt x="146" y="470"/>
                      </a:lnTo>
                      <a:lnTo>
                        <a:pt x="172" y="434"/>
                      </a:lnTo>
                      <a:lnTo>
                        <a:pt x="176" y="408"/>
                      </a:lnTo>
                      <a:lnTo>
                        <a:pt x="166" y="388"/>
                      </a:lnTo>
                      <a:lnTo>
                        <a:pt x="142" y="414"/>
                      </a:lnTo>
                      <a:lnTo>
                        <a:pt x="116" y="414"/>
                      </a:lnTo>
                      <a:lnTo>
                        <a:pt x="60" y="398"/>
                      </a:lnTo>
                      <a:lnTo>
                        <a:pt x="36" y="368"/>
                      </a:lnTo>
                      <a:lnTo>
                        <a:pt x="36" y="368"/>
                      </a:lnTo>
                      <a:lnTo>
                        <a:pt x="30" y="334"/>
                      </a:lnTo>
                      <a:lnTo>
                        <a:pt x="30" y="334"/>
                      </a:lnTo>
                      <a:lnTo>
                        <a:pt x="28" y="324"/>
                      </a:lnTo>
                      <a:lnTo>
                        <a:pt x="26" y="318"/>
                      </a:lnTo>
                      <a:lnTo>
                        <a:pt x="22" y="312"/>
                      </a:lnTo>
                      <a:lnTo>
                        <a:pt x="22" y="310"/>
                      </a:lnTo>
                      <a:lnTo>
                        <a:pt x="26" y="302"/>
                      </a:lnTo>
                      <a:lnTo>
                        <a:pt x="26" y="302"/>
                      </a:lnTo>
                      <a:lnTo>
                        <a:pt x="36" y="288"/>
                      </a:lnTo>
                      <a:lnTo>
                        <a:pt x="36" y="288"/>
                      </a:lnTo>
                      <a:lnTo>
                        <a:pt x="136" y="282"/>
                      </a:lnTo>
                      <a:lnTo>
                        <a:pt x="166" y="302"/>
                      </a:lnTo>
                      <a:lnTo>
                        <a:pt x="182" y="258"/>
                      </a:lnTo>
                      <a:lnTo>
                        <a:pt x="166" y="238"/>
                      </a:lnTo>
                      <a:lnTo>
                        <a:pt x="166" y="238"/>
                      </a:lnTo>
                      <a:lnTo>
                        <a:pt x="164" y="242"/>
                      </a:lnTo>
                      <a:lnTo>
                        <a:pt x="160" y="248"/>
                      </a:lnTo>
                      <a:lnTo>
                        <a:pt x="154" y="250"/>
                      </a:lnTo>
                      <a:lnTo>
                        <a:pt x="148" y="250"/>
                      </a:lnTo>
                      <a:lnTo>
                        <a:pt x="140" y="246"/>
                      </a:lnTo>
                      <a:lnTo>
                        <a:pt x="132" y="236"/>
                      </a:lnTo>
                      <a:lnTo>
                        <a:pt x="120" y="218"/>
                      </a:lnTo>
                      <a:lnTo>
                        <a:pt x="96" y="188"/>
                      </a:lnTo>
                      <a:lnTo>
                        <a:pt x="90" y="156"/>
                      </a:lnTo>
                      <a:lnTo>
                        <a:pt x="90" y="156"/>
                      </a:lnTo>
                      <a:lnTo>
                        <a:pt x="90" y="162"/>
                      </a:lnTo>
                      <a:lnTo>
                        <a:pt x="92" y="168"/>
                      </a:lnTo>
                      <a:lnTo>
                        <a:pt x="94" y="170"/>
                      </a:lnTo>
                      <a:lnTo>
                        <a:pt x="100" y="168"/>
                      </a:lnTo>
                      <a:lnTo>
                        <a:pt x="108" y="162"/>
                      </a:lnTo>
                      <a:lnTo>
                        <a:pt x="120" y="146"/>
                      </a:lnTo>
                      <a:lnTo>
                        <a:pt x="136" y="122"/>
                      </a:lnTo>
                      <a:lnTo>
                        <a:pt x="136" y="122"/>
                      </a:lnTo>
                      <a:lnTo>
                        <a:pt x="162" y="80"/>
                      </a:lnTo>
                      <a:lnTo>
                        <a:pt x="168" y="66"/>
                      </a:lnTo>
                      <a:lnTo>
                        <a:pt x="166" y="66"/>
                      </a:lnTo>
                      <a:lnTo>
                        <a:pt x="164" y="68"/>
                      </a:lnTo>
                      <a:lnTo>
                        <a:pt x="162" y="72"/>
                      </a:lnTo>
                      <a:lnTo>
                        <a:pt x="186" y="42"/>
                      </a:lnTo>
                      <a:lnTo>
                        <a:pt x="262" y="0"/>
                      </a:lnTo>
                      <a:lnTo>
                        <a:pt x="312" y="16"/>
                      </a:lnTo>
                      <a:lnTo>
                        <a:pt x="368" y="20"/>
                      </a:lnTo>
                      <a:lnTo>
                        <a:pt x="478" y="20"/>
                      </a:lnTo>
                      <a:lnTo>
                        <a:pt x="570" y="20"/>
                      </a:lnTo>
                      <a:lnTo>
                        <a:pt x="690" y="358"/>
                      </a:lnTo>
                      <a:lnTo>
                        <a:pt x="750" y="564"/>
                      </a:lnTo>
                      <a:lnTo>
                        <a:pt x="780" y="590"/>
                      </a:lnTo>
                      <a:lnTo>
                        <a:pt x="836" y="610"/>
                      </a:lnTo>
                      <a:lnTo>
                        <a:pt x="902" y="630"/>
                      </a:lnTo>
                      <a:lnTo>
                        <a:pt x="942" y="666"/>
                      </a:lnTo>
                      <a:lnTo>
                        <a:pt x="988" y="690"/>
                      </a:lnTo>
                      <a:lnTo>
                        <a:pt x="988" y="690"/>
                      </a:lnTo>
                      <a:lnTo>
                        <a:pt x="1010" y="704"/>
                      </a:lnTo>
                      <a:lnTo>
                        <a:pt x="1028" y="714"/>
                      </a:lnTo>
                      <a:lnTo>
                        <a:pt x="1042" y="722"/>
                      </a:lnTo>
                      <a:lnTo>
                        <a:pt x="1042" y="722"/>
                      </a:lnTo>
                      <a:lnTo>
                        <a:pt x="1054" y="728"/>
                      </a:lnTo>
                      <a:lnTo>
                        <a:pt x="1066" y="736"/>
                      </a:lnTo>
                      <a:lnTo>
                        <a:pt x="1078" y="746"/>
                      </a:lnTo>
                      <a:lnTo>
                        <a:pt x="1154" y="786"/>
                      </a:lnTo>
                      <a:lnTo>
                        <a:pt x="1124" y="832"/>
                      </a:lnTo>
                      <a:lnTo>
                        <a:pt x="1072" y="826"/>
                      </a:lnTo>
                      <a:lnTo>
                        <a:pt x="978" y="756"/>
                      </a:lnTo>
                      <a:lnTo>
                        <a:pt x="916" y="710"/>
                      </a:lnTo>
                      <a:lnTo>
                        <a:pt x="866" y="670"/>
                      </a:lnTo>
                      <a:lnTo>
                        <a:pt x="796" y="646"/>
                      </a:lnTo>
                      <a:lnTo>
                        <a:pt x="726" y="620"/>
                      </a:lnTo>
                      <a:lnTo>
                        <a:pt x="664" y="620"/>
                      </a:lnTo>
                      <a:lnTo>
                        <a:pt x="590" y="610"/>
                      </a:lnTo>
                      <a:lnTo>
                        <a:pt x="524" y="620"/>
                      </a:lnTo>
                      <a:lnTo>
                        <a:pt x="504" y="670"/>
                      </a:lnTo>
                      <a:lnTo>
                        <a:pt x="478" y="696"/>
                      </a:lnTo>
                      <a:lnTo>
                        <a:pt x="448" y="686"/>
                      </a:lnTo>
                      <a:lnTo>
                        <a:pt x="454" y="640"/>
                      </a:lnTo>
                      <a:lnTo>
                        <a:pt x="474" y="596"/>
                      </a:lnTo>
                      <a:close/>
                    </a:path>
                  </a:pathLst>
                </a:custGeom>
                <a:solidFill>
                  <a:schemeClr val="tx2">
                    <a:lumMod val="60000"/>
                    <a:lumOff val="40000"/>
                  </a:schemeClr>
                </a:solidFill>
                <a:ln w="6350">
                  <a:solidFill>
                    <a:srgbClr val="7F7F7F">
                      <a:alpha val="52157"/>
                    </a:srgb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03" name="Tekstboks 529"/>
                <p:cNvSpPr txBox="1"/>
                <p:nvPr/>
              </p:nvSpPr>
              <p:spPr>
                <a:xfrm>
                  <a:off x="1565270" y="4859923"/>
                  <a:ext cx="351359" cy="260740"/>
                </a:xfrm>
                <a:prstGeom prst="rect">
                  <a:avLst/>
                </a:prstGeom>
                <a:noFill/>
              </p:spPr>
              <p:txBody>
                <a:bodyPr wrap="none">
                  <a:spAutoFit/>
                </a:bodyPr>
                <a:lstStyle/>
                <a:p>
                  <a:pPr>
                    <a:defRPr/>
                  </a:pPr>
                  <a:r>
                    <a:rPr lang="da-DK" sz="900" dirty="0" smtClean="0">
                      <a:solidFill>
                        <a:srgbClr val="171717"/>
                      </a:solidFill>
                      <a:latin typeface="+mj-lt"/>
                      <a:ea typeface="ＭＳ Ｐゴシック" pitchFamily="-97" charset="-128"/>
                    </a:rPr>
                    <a:t>AK</a:t>
                  </a:r>
                  <a:endParaRPr lang="da-DK" sz="900" dirty="0">
                    <a:solidFill>
                      <a:srgbClr val="171717"/>
                    </a:solidFill>
                    <a:latin typeface="+mj-lt"/>
                    <a:ea typeface="ＭＳ Ｐゴシック" pitchFamily="-97" charset="-128"/>
                  </a:endParaRPr>
                </a:p>
              </p:txBody>
            </p:sp>
          </p:grpSp>
          <p:grpSp>
            <p:nvGrpSpPr>
              <p:cNvPr id="487" name="Gruppe 555"/>
              <p:cNvGrpSpPr>
                <a:grpSpLocks/>
              </p:cNvGrpSpPr>
              <p:nvPr/>
            </p:nvGrpSpPr>
            <p:grpSpPr bwMode="auto">
              <a:xfrm>
                <a:off x="736600" y="5584825"/>
                <a:ext cx="1890713" cy="871538"/>
                <a:chOff x="335280" y="5273040"/>
                <a:chExt cx="1891255" cy="870415"/>
              </a:xfrm>
              <a:noFill/>
            </p:grpSpPr>
            <p:sp>
              <p:nvSpPr>
                <p:cNvPr id="491" name="Rektangel 543"/>
                <p:cNvSpPr>
                  <a:spLocks noChangeArrowheads="1"/>
                </p:cNvSpPr>
                <p:nvPr/>
              </p:nvSpPr>
              <p:spPr bwMode="auto">
                <a:xfrm>
                  <a:off x="335280" y="5273040"/>
                  <a:ext cx="1891255" cy="870415"/>
                </a:xfrm>
                <a:prstGeom prst="rect">
                  <a:avLst/>
                </a:prstGeom>
                <a:grpFill/>
                <a:ln w="9525">
                  <a:noFill/>
                  <a:miter lim="800000"/>
                  <a:headEnd/>
                  <a:tailEnd/>
                </a:ln>
                <a:effectLst>
                  <a:outerShdw blurRad="63500" dist="38100" dir="2700000" algn="tl" rotWithShape="0">
                    <a:srgbClr val="000000">
                      <a:alpha val="39999"/>
                    </a:srgbClr>
                  </a:outerShdw>
                </a:effectLst>
              </p:spPr>
              <p:txBody>
                <a:bodyPr anchor="ctr"/>
                <a:lstStyle/>
                <a:p>
                  <a:pPr algn="ctr">
                    <a:defRPr/>
                  </a:pPr>
                  <a:endParaRPr lang="da-DK">
                    <a:solidFill>
                      <a:srgbClr val="171717"/>
                    </a:solidFill>
                    <a:latin typeface="+mn-lt"/>
                    <a:ea typeface="+mn-ea"/>
                  </a:endParaRPr>
                </a:p>
              </p:txBody>
            </p:sp>
            <p:grpSp>
              <p:nvGrpSpPr>
                <p:cNvPr id="492" name="Gruppe 546"/>
                <p:cNvGrpSpPr>
                  <a:grpSpLocks/>
                </p:cNvGrpSpPr>
                <p:nvPr/>
              </p:nvGrpSpPr>
              <p:grpSpPr bwMode="auto">
                <a:xfrm>
                  <a:off x="527422" y="5292064"/>
                  <a:ext cx="1510147" cy="821264"/>
                  <a:chOff x="3173688" y="5185642"/>
                  <a:chExt cx="1705821" cy="927676"/>
                </a:xfrm>
                <a:grpFill/>
              </p:grpSpPr>
              <p:sp>
                <p:nvSpPr>
                  <p:cNvPr id="493" name="Freeform 3061"/>
                  <p:cNvSpPr>
                    <a:spLocks/>
                  </p:cNvSpPr>
                  <p:nvPr/>
                </p:nvSpPr>
                <p:spPr bwMode="auto">
                  <a:xfrm>
                    <a:off x="3173688" y="5185642"/>
                    <a:ext cx="129147" cy="111035"/>
                  </a:xfrm>
                  <a:custGeom>
                    <a:avLst/>
                    <a:gdLst/>
                    <a:ahLst/>
                    <a:cxnLst>
                      <a:cxn ang="0">
                        <a:pos x="86" y="30"/>
                      </a:cxn>
                      <a:cxn ang="0">
                        <a:pos x="50" y="74"/>
                      </a:cxn>
                      <a:cxn ang="0">
                        <a:pos x="0" y="40"/>
                      </a:cxn>
                      <a:cxn ang="0">
                        <a:pos x="30" y="0"/>
                      </a:cxn>
                      <a:cxn ang="0">
                        <a:pos x="86" y="30"/>
                      </a:cxn>
                    </a:cxnLst>
                    <a:rect l="0" t="0" r="r" b="b"/>
                    <a:pathLst>
                      <a:path w="86" h="74">
                        <a:moveTo>
                          <a:pt x="86" y="30"/>
                        </a:moveTo>
                        <a:lnTo>
                          <a:pt x="50" y="74"/>
                        </a:lnTo>
                        <a:lnTo>
                          <a:pt x="0" y="40"/>
                        </a:lnTo>
                        <a:lnTo>
                          <a:pt x="30" y="0"/>
                        </a:lnTo>
                        <a:lnTo>
                          <a:pt x="86" y="30"/>
                        </a:lnTo>
                        <a:close/>
                      </a:path>
                    </a:pathLst>
                  </a:custGeom>
                  <a:solidFill>
                    <a:schemeClr val="tx2">
                      <a:lumMod val="60000"/>
                      <a:lumOff val="40000"/>
                    </a:schemeClr>
                  </a:solid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4" name="Freeform 3062"/>
                  <p:cNvSpPr>
                    <a:spLocks/>
                  </p:cNvSpPr>
                  <p:nvPr/>
                </p:nvSpPr>
                <p:spPr bwMode="auto">
                  <a:xfrm>
                    <a:off x="3406870" y="5199969"/>
                    <a:ext cx="163227" cy="170134"/>
                  </a:xfrm>
                  <a:custGeom>
                    <a:avLst/>
                    <a:gdLst/>
                    <a:ahLst/>
                    <a:cxnLst>
                      <a:cxn ang="0">
                        <a:pos x="82" y="94"/>
                      </a:cxn>
                      <a:cxn ang="0">
                        <a:pos x="66" y="114"/>
                      </a:cxn>
                      <a:cxn ang="0">
                        <a:pos x="20" y="84"/>
                      </a:cxn>
                      <a:cxn ang="0">
                        <a:pos x="0" y="60"/>
                      </a:cxn>
                      <a:cxn ang="0">
                        <a:pos x="0" y="8"/>
                      </a:cxn>
                      <a:cxn ang="0">
                        <a:pos x="40" y="8"/>
                      </a:cxn>
                      <a:cxn ang="0">
                        <a:pos x="40" y="8"/>
                      </a:cxn>
                      <a:cxn ang="0">
                        <a:pos x="36" y="6"/>
                      </a:cxn>
                      <a:cxn ang="0">
                        <a:pos x="32" y="0"/>
                      </a:cxn>
                      <a:cxn ang="0">
                        <a:pos x="32" y="0"/>
                      </a:cxn>
                      <a:cxn ang="0">
                        <a:pos x="36" y="0"/>
                      </a:cxn>
                      <a:cxn ang="0">
                        <a:pos x="60" y="14"/>
                      </a:cxn>
                      <a:cxn ang="0">
                        <a:pos x="60" y="14"/>
                      </a:cxn>
                      <a:cxn ang="0">
                        <a:pos x="78" y="24"/>
                      </a:cxn>
                      <a:cxn ang="0">
                        <a:pos x="90" y="28"/>
                      </a:cxn>
                      <a:cxn ang="0">
                        <a:pos x="104" y="32"/>
                      </a:cxn>
                      <a:cxn ang="0">
                        <a:pos x="108" y="34"/>
                      </a:cxn>
                      <a:cxn ang="0">
                        <a:pos x="110" y="36"/>
                      </a:cxn>
                      <a:cxn ang="0">
                        <a:pos x="110" y="44"/>
                      </a:cxn>
                      <a:cxn ang="0">
                        <a:pos x="110" y="44"/>
                      </a:cxn>
                      <a:cxn ang="0">
                        <a:pos x="110" y="64"/>
                      </a:cxn>
                      <a:cxn ang="0">
                        <a:pos x="110" y="94"/>
                      </a:cxn>
                      <a:cxn ang="0">
                        <a:pos x="82" y="94"/>
                      </a:cxn>
                    </a:cxnLst>
                    <a:rect l="0" t="0" r="r" b="b"/>
                    <a:pathLst>
                      <a:path w="110" h="114">
                        <a:moveTo>
                          <a:pt x="82" y="94"/>
                        </a:moveTo>
                        <a:lnTo>
                          <a:pt x="66" y="114"/>
                        </a:lnTo>
                        <a:lnTo>
                          <a:pt x="20" y="84"/>
                        </a:lnTo>
                        <a:lnTo>
                          <a:pt x="0" y="60"/>
                        </a:lnTo>
                        <a:lnTo>
                          <a:pt x="0" y="8"/>
                        </a:lnTo>
                        <a:lnTo>
                          <a:pt x="40" y="8"/>
                        </a:lnTo>
                        <a:lnTo>
                          <a:pt x="40" y="8"/>
                        </a:lnTo>
                        <a:lnTo>
                          <a:pt x="36" y="6"/>
                        </a:lnTo>
                        <a:lnTo>
                          <a:pt x="32" y="0"/>
                        </a:lnTo>
                        <a:lnTo>
                          <a:pt x="32" y="0"/>
                        </a:lnTo>
                        <a:lnTo>
                          <a:pt x="36" y="0"/>
                        </a:lnTo>
                        <a:lnTo>
                          <a:pt x="60" y="14"/>
                        </a:lnTo>
                        <a:lnTo>
                          <a:pt x="60" y="14"/>
                        </a:lnTo>
                        <a:lnTo>
                          <a:pt x="78" y="24"/>
                        </a:lnTo>
                        <a:lnTo>
                          <a:pt x="90" y="28"/>
                        </a:lnTo>
                        <a:lnTo>
                          <a:pt x="104" y="32"/>
                        </a:lnTo>
                        <a:lnTo>
                          <a:pt x="108" y="34"/>
                        </a:lnTo>
                        <a:lnTo>
                          <a:pt x="110" y="36"/>
                        </a:lnTo>
                        <a:lnTo>
                          <a:pt x="110" y="44"/>
                        </a:lnTo>
                        <a:lnTo>
                          <a:pt x="110" y="44"/>
                        </a:lnTo>
                        <a:lnTo>
                          <a:pt x="110" y="64"/>
                        </a:lnTo>
                        <a:lnTo>
                          <a:pt x="110" y="94"/>
                        </a:lnTo>
                        <a:lnTo>
                          <a:pt x="82" y="94"/>
                        </a:lnTo>
                        <a:close/>
                      </a:path>
                    </a:pathLst>
                  </a:custGeom>
                  <a:solidFill>
                    <a:schemeClr val="tx2">
                      <a:lumMod val="60000"/>
                      <a:lumOff val="40000"/>
                    </a:schemeClr>
                  </a:solid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5" name="Freeform 3063"/>
                  <p:cNvSpPr>
                    <a:spLocks/>
                  </p:cNvSpPr>
                  <p:nvPr/>
                </p:nvSpPr>
                <p:spPr bwMode="auto">
                  <a:xfrm>
                    <a:off x="3713594" y="5316377"/>
                    <a:ext cx="182959" cy="123570"/>
                  </a:xfrm>
                  <a:custGeom>
                    <a:avLst/>
                    <a:gdLst/>
                    <a:ahLst/>
                    <a:cxnLst>
                      <a:cxn ang="0">
                        <a:pos x="122" y="82"/>
                      </a:cxn>
                      <a:cxn ang="0">
                        <a:pos x="80" y="72"/>
                      </a:cxn>
                      <a:cxn ang="0">
                        <a:pos x="80" y="72"/>
                      </a:cxn>
                      <a:cxn ang="0">
                        <a:pos x="82" y="74"/>
                      </a:cxn>
                      <a:cxn ang="0">
                        <a:pos x="66" y="78"/>
                      </a:cxn>
                      <a:cxn ang="0">
                        <a:pos x="66" y="78"/>
                      </a:cxn>
                      <a:cxn ang="0">
                        <a:pos x="40" y="82"/>
                      </a:cxn>
                      <a:cxn ang="0">
                        <a:pos x="0" y="52"/>
                      </a:cxn>
                      <a:cxn ang="0">
                        <a:pos x="0" y="22"/>
                      </a:cxn>
                      <a:cxn ang="0">
                        <a:pos x="0" y="22"/>
                      </a:cxn>
                      <a:cxn ang="0">
                        <a:pos x="0" y="16"/>
                      </a:cxn>
                      <a:cxn ang="0">
                        <a:pos x="2" y="12"/>
                      </a:cxn>
                      <a:cxn ang="0">
                        <a:pos x="4" y="6"/>
                      </a:cxn>
                      <a:cxn ang="0">
                        <a:pos x="10" y="2"/>
                      </a:cxn>
                      <a:cxn ang="0">
                        <a:pos x="18" y="0"/>
                      </a:cxn>
                      <a:cxn ang="0">
                        <a:pos x="30" y="2"/>
                      </a:cxn>
                      <a:cxn ang="0">
                        <a:pos x="46" y="6"/>
                      </a:cxn>
                      <a:cxn ang="0">
                        <a:pos x="46" y="6"/>
                      </a:cxn>
                      <a:cxn ang="0">
                        <a:pos x="70" y="16"/>
                      </a:cxn>
                      <a:cxn ang="0">
                        <a:pos x="74" y="16"/>
                      </a:cxn>
                      <a:cxn ang="0">
                        <a:pos x="74" y="14"/>
                      </a:cxn>
                      <a:cxn ang="0">
                        <a:pos x="70" y="10"/>
                      </a:cxn>
                      <a:cxn ang="0">
                        <a:pos x="66" y="6"/>
                      </a:cxn>
                      <a:cxn ang="0">
                        <a:pos x="96" y="28"/>
                      </a:cxn>
                      <a:cxn ang="0">
                        <a:pos x="106" y="52"/>
                      </a:cxn>
                      <a:cxn ang="0">
                        <a:pos x="122" y="82"/>
                      </a:cxn>
                    </a:cxnLst>
                    <a:rect l="0" t="0" r="r" b="b"/>
                    <a:pathLst>
                      <a:path w="122" h="82">
                        <a:moveTo>
                          <a:pt x="122" y="82"/>
                        </a:moveTo>
                        <a:lnTo>
                          <a:pt x="80" y="72"/>
                        </a:lnTo>
                        <a:lnTo>
                          <a:pt x="80" y="72"/>
                        </a:lnTo>
                        <a:lnTo>
                          <a:pt x="82" y="74"/>
                        </a:lnTo>
                        <a:lnTo>
                          <a:pt x="66" y="78"/>
                        </a:lnTo>
                        <a:lnTo>
                          <a:pt x="66" y="78"/>
                        </a:lnTo>
                        <a:lnTo>
                          <a:pt x="40" y="82"/>
                        </a:lnTo>
                        <a:lnTo>
                          <a:pt x="0" y="52"/>
                        </a:lnTo>
                        <a:lnTo>
                          <a:pt x="0" y="22"/>
                        </a:lnTo>
                        <a:lnTo>
                          <a:pt x="0" y="22"/>
                        </a:lnTo>
                        <a:lnTo>
                          <a:pt x="0" y="16"/>
                        </a:lnTo>
                        <a:lnTo>
                          <a:pt x="2" y="12"/>
                        </a:lnTo>
                        <a:lnTo>
                          <a:pt x="4" y="6"/>
                        </a:lnTo>
                        <a:lnTo>
                          <a:pt x="10" y="2"/>
                        </a:lnTo>
                        <a:lnTo>
                          <a:pt x="18" y="0"/>
                        </a:lnTo>
                        <a:lnTo>
                          <a:pt x="30" y="2"/>
                        </a:lnTo>
                        <a:lnTo>
                          <a:pt x="46" y="6"/>
                        </a:lnTo>
                        <a:lnTo>
                          <a:pt x="46" y="6"/>
                        </a:lnTo>
                        <a:lnTo>
                          <a:pt x="70" y="16"/>
                        </a:lnTo>
                        <a:lnTo>
                          <a:pt x="74" y="16"/>
                        </a:lnTo>
                        <a:lnTo>
                          <a:pt x="74" y="14"/>
                        </a:lnTo>
                        <a:lnTo>
                          <a:pt x="70" y="10"/>
                        </a:lnTo>
                        <a:lnTo>
                          <a:pt x="66" y="6"/>
                        </a:lnTo>
                        <a:lnTo>
                          <a:pt x="96" y="28"/>
                        </a:lnTo>
                        <a:lnTo>
                          <a:pt x="106" y="52"/>
                        </a:lnTo>
                        <a:lnTo>
                          <a:pt x="122" y="82"/>
                        </a:lnTo>
                        <a:close/>
                      </a:path>
                    </a:pathLst>
                  </a:custGeom>
                  <a:solidFill>
                    <a:schemeClr val="tx2">
                      <a:lumMod val="60000"/>
                      <a:lumOff val="40000"/>
                    </a:schemeClr>
                  </a:solid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6" name="Freeform 3064"/>
                  <p:cNvSpPr>
                    <a:spLocks/>
                  </p:cNvSpPr>
                  <p:nvPr/>
                </p:nvSpPr>
                <p:spPr bwMode="auto">
                  <a:xfrm>
                    <a:off x="4239152" y="5529491"/>
                    <a:ext cx="242150" cy="166553"/>
                  </a:xfrm>
                  <a:custGeom>
                    <a:avLst/>
                    <a:gdLst/>
                    <a:ahLst/>
                    <a:cxnLst>
                      <a:cxn ang="0">
                        <a:pos x="162" y="66"/>
                      </a:cxn>
                      <a:cxn ang="0">
                        <a:pos x="106" y="92"/>
                      </a:cxn>
                      <a:cxn ang="0">
                        <a:pos x="86" y="112"/>
                      </a:cxn>
                      <a:cxn ang="0">
                        <a:pos x="52" y="112"/>
                      </a:cxn>
                      <a:cxn ang="0">
                        <a:pos x="36" y="62"/>
                      </a:cxn>
                      <a:cxn ang="0">
                        <a:pos x="0" y="26"/>
                      </a:cxn>
                      <a:cxn ang="0">
                        <a:pos x="0" y="0"/>
                      </a:cxn>
                      <a:cxn ang="0">
                        <a:pos x="36" y="6"/>
                      </a:cxn>
                      <a:cxn ang="0">
                        <a:pos x="76" y="42"/>
                      </a:cxn>
                      <a:cxn ang="0">
                        <a:pos x="146" y="46"/>
                      </a:cxn>
                      <a:cxn ang="0">
                        <a:pos x="162" y="66"/>
                      </a:cxn>
                    </a:cxnLst>
                    <a:rect l="0" t="0" r="r" b="b"/>
                    <a:pathLst>
                      <a:path w="162" h="112">
                        <a:moveTo>
                          <a:pt x="162" y="66"/>
                        </a:moveTo>
                        <a:lnTo>
                          <a:pt x="106" y="92"/>
                        </a:lnTo>
                        <a:lnTo>
                          <a:pt x="86" y="112"/>
                        </a:lnTo>
                        <a:lnTo>
                          <a:pt x="52" y="112"/>
                        </a:lnTo>
                        <a:lnTo>
                          <a:pt x="36" y="62"/>
                        </a:lnTo>
                        <a:lnTo>
                          <a:pt x="0" y="26"/>
                        </a:lnTo>
                        <a:lnTo>
                          <a:pt x="0" y="0"/>
                        </a:lnTo>
                        <a:lnTo>
                          <a:pt x="36" y="6"/>
                        </a:lnTo>
                        <a:lnTo>
                          <a:pt x="76" y="42"/>
                        </a:lnTo>
                        <a:lnTo>
                          <a:pt x="146" y="46"/>
                        </a:lnTo>
                        <a:lnTo>
                          <a:pt x="162" y="66"/>
                        </a:lnTo>
                        <a:close/>
                      </a:path>
                    </a:pathLst>
                  </a:custGeom>
                  <a:solidFill>
                    <a:schemeClr val="tx2">
                      <a:lumMod val="60000"/>
                      <a:lumOff val="40000"/>
                    </a:schemeClr>
                  </a:solid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7" name="Freeform 3065"/>
                  <p:cNvSpPr>
                    <a:spLocks/>
                  </p:cNvSpPr>
                  <p:nvPr/>
                </p:nvSpPr>
                <p:spPr bwMode="auto">
                  <a:xfrm>
                    <a:off x="4113592" y="5552773"/>
                    <a:ext cx="80716" cy="89544"/>
                  </a:xfrm>
                  <a:custGeom>
                    <a:avLst/>
                    <a:gdLst/>
                    <a:ahLst/>
                    <a:cxnLst>
                      <a:cxn ang="0">
                        <a:pos x="30" y="60"/>
                      </a:cxn>
                      <a:cxn ang="0">
                        <a:pos x="0" y="30"/>
                      </a:cxn>
                      <a:cxn ang="0">
                        <a:pos x="0" y="0"/>
                      </a:cxn>
                      <a:cxn ang="0">
                        <a:pos x="30" y="6"/>
                      </a:cxn>
                      <a:cxn ang="0">
                        <a:pos x="50" y="26"/>
                      </a:cxn>
                      <a:cxn ang="0">
                        <a:pos x="54" y="46"/>
                      </a:cxn>
                      <a:cxn ang="0">
                        <a:pos x="30" y="60"/>
                      </a:cxn>
                    </a:cxnLst>
                    <a:rect l="0" t="0" r="r" b="b"/>
                    <a:pathLst>
                      <a:path w="54" h="60">
                        <a:moveTo>
                          <a:pt x="30" y="60"/>
                        </a:moveTo>
                        <a:lnTo>
                          <a:pt x="0" y="30"/>
                        </a:lnTo>
                        <a:lnTo>
                          <a:pt x="0" y="0"/>
                        </a:lnTo>
                        <a:lnTo>
                          <a:pt x="30" y="6"/>
                        </a:lnTo>
                        <a:lnTo>
                          <a:pt x="50" y="26"/>
                        </a:lnTo>
                        <a:lnTo>
                          <a:pt x="54" y="46"/>
                        </a:lnTo>
                        <a:lnTo>
                          <a:pt x="30" y="60"/>
                        </a:lnTo>
                        <a:close/>
                      </a:path>
                    </a:pathLst>
                  </a:custGeom>
                  <a:solidFill>
                    <a:schemeClr val="tx2">
                      <a:lumMod val="60000"/>
                      <a:lumOff val="40000"/>
                    </a:schemeClr>
                  </a:solid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8" name="Freeform 3066"/>
                  <p:cNvSpPr>
                    <a:spLocks/>
                  </p:cNvSpPr>
                  <p:nvPr/>
                </p:nvSpPr>
                <p:spPr bwMode="auto">
                  <a:xfrm>
                    <a:off x="3986238" y="5448902"/>
                    <a:ext cx="231389" cy="64472"/>
                  </a:xfrm>
                  <a:custGeom>
                    <a:avLst/>
                    <a:gdLst/>
                    <a:ahLst/>
                    <a:cxnLst>
                      <a:cxn ang="0">
                        <a:pos x="156" y="20"/>
                      </a:cxn>
                      <a:cxn ang="0">
                        <a:pos x="130" y="44"/>
                      </a:cxn>
                      <a:cxn ang="0">
                        <a:pos x="106" y="44"/>
                      </a:cxn>
                      <a:cxn ang="0">
                        <a:pos x="80" y="34"/>
                      </a:cxn>
                      <a:cxn ang="0">
                        <a:pos x="80" y="34"/>
                      </a:cxn>
                      <a:cxn ang="0">
                        <a:pos x="80" y="36"/>
                      </a:cxn>
                      <a:cxn ang="0">
                        <a:pos x="78" y="36"/>
                      </a:cxn>
                      <a:cxn ang="0">
                        <a:pos x="72" y="36"/>
                      </a:cxn>
                      <a:cxn ang="0">
                        <a:pos x="54" y="34"/>
                      </a:cxn>
                      <a:cxn ang="0">
                        <a:pos x="54" y="34"/>
                      </a:cxn>
                      <a:cxn ang="0">
                        <a:pos x="24" y="30"/>
                      </a:cxn>
                      <a:cxn ang="0">
                        <a:pos x="24" y="30"/>
                      </a:cxn>
                      <a:cxn ang="0">
                        <a:pos x="16" y="24"/>
                      </a:cxn>
                      <a:cxn ang="0">
                        <a:pos x="10" y="18"/>
                      </a:cxn>
                      <a:cxn ang="0">
                        <a:pos x="4" y="12"/>
                      </a:cxn>
                      <a:cxn ang="0">
                        <a:pos x="0" y="6"/>
                      </a:cxn>
                      <a:cxn ang="0">
                        <a:pos x="2" y="4"/>
                      </a:cxn>
                      <a:cxn ang="0">
                        <a:pos x="4" y="2"/>
                      </a:cxn>
                      <a:cxn ang="0">
                        <a:pos x="8" y="0"/>
                      </a:cxn>
                      <a:cxn ang="0">
                        <a:pos x="14" y="0"/>
                      </a:cxn>
                      <a:cxn ang="0">
                        <a:pos x="34" y="0"/>
                      </a:cxn>
                      <a:cxn ang="0">
                        <a:pos x="34" y="0"/>
                      </a:cxn>
                      <a:cxn ang="0">
                        <a:pos x="70" y="2"/>
                      </a:cxn>
                      <a:cxn ang="0">
                        <a:pos x="78" y="2"/>
                      </a:cxn>
                      <a:cxn ang="0">
                        <a:pos x="70" y="0"/>
                      </a:cxn>
                      <a:cxn ang="0">
                        <a:pos x="106" y="4"/>
                      </a:cxn>
                      <a:cxn ang="0">
                        <a:pos x="156" y="20"/>
                      </a:cxn>
                    </a:cxnLst>
                    <a:rect l="0" t="0" r="r" b="b"/>
                    <a:pathLst>
                      <a:path w="156" h="44">
                        <a:moveTo>
                          <a:pt x="156" y="20"/>
                        </a:moveTo>
                        <a:lnTo>
                          <a:pt x="130" y="44"/>
                        </a:lnTo>
                        <a:lnTo>
                          <a:pt x="106" y="44"/>
                        </a:lnTo>
                        <a:lnTo>
                          <a:pt x="80" y="34"/>
                        </a:lnTo>
                        <a:lnTo>
                          <a:pt x="80" y="34"/>
                        </a:lnTo>
                        <a:lnTo>
                          <a:pt x="80" y="36"/>
                        </a:lnTo>
                        <a:lnTo>
                          <a:pt x="78" y="36"/>
                        </a:lnTo>
                        <a:lnTo>
                          <a:pt x="72" y="36"/>
                        </a:lnTo>
                        <a:lnTo>
                          <a:pt x="54" y="34"/>
                        </a:lnTo>
                        <a:lnTo>
                          <a:pt x="54" y="34"/>
                        </a:lnTo>
                        <a:lnTo>
                          <a:pt x="24" y="30"/>
                        </a:lnTo>
                        <a:lnTo>
                          <a:pt x="24" y="30"/>
                        </a:lnTo>
                        <a:lnTo>
                          <a:pt x="16" y="24"/>
                        </a:lnTo>
                        <a:lnTo>
                          <a:pt x="10" y="18"/>
                        </a:lnTo>
                        <a:lnTo>
                          <a:pt x="4" y="12"/>
                        </a:lnTo>
                        <a:lnTo>
                          <a:pt x="0" y="6"/>
                        </a:lnTo>
                        <a:lnTo>
                          <a:pt x="2" y="4"/>
                        </a:lnTo>
                        <a:lnTo>
                          <a:pt x="4" y="2"/>
                        </a:lnTo>
                        <a:lnTo>
                          <a:pt x="8" y="0"/>
                        </a:lnTo>
                        <a:lnTo>
                          <a:pt x="14" y="0"/>
                        </a:lnTo>
                        <a:lnTo>
                          <a:pt x="34" y="0"/>
                        </a:lnTo>
                        <a:lnTo>
                          <a:pt x="34" y="0"/>
                        </a:lnTo>
                        <a:lnTo>
                          <a:pt x="70" y="2"/>
                        </a:lnTo>
                        <a:lnTo>
                          <a:pt x="78" y="2"/>
                        </a:lnTo>
                        <a:lnTo>
                          <a:pt x="70" y="0"/>
                        </a:lnTo>
                        <a:lnTo>
                          <a:pt x="106" y="4"/>
                        </a:lnTo>
                        <a:lnTo>
                          <a:pt x="156" y="20"/>
                        </a:lnTo>
                        <a:close/>
                      </a:path>
                    </a:pathLst>
                  </a:custGeom>
                  <a:solidFill>
                    <a:schemeClr val="tx2">
                      <a:lumMod val="60000"/>
                      <a:lumOff val="40000"/>
                    </a:schemeClr>
                  </a:solid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9" name="Freeform 3067"/>
                  <p:cNvSpPr>
                    <a:spLocks/>
                  </p:cNvSpPr>
                  <p:nvPr/>
                </p:nvSpPr>
                <p:spPr bwMode="auto">
                  <a:xfrm>
                    <a:off x="4502827" y="5633362"/>
                    <a:ext cx="369504" cy="479956"/>
                  </a:xfrm>
                  <a:custGeom>
                    <a:avLst/>
                    <a:gdLst/>
                    <a:ahLst/>
                    <a:cxnLst>
                      <a:cxn ang="0">
                        <a:pos x="242" y="216"/>
                      </a:cxn>
                      <a:cxn ang="0">
                        <a:pos x="208" y="236"/>
                      </a:cxn>
                      <a:cxn ang="0">
                        <a:pos x="188" y="246"/>
                      </a:cxn>
                      <a:cxn ang="0">
                        <a:pos x="168" y="268"/>
                      </a:cxn>
                      <a:cxn ang="0">
                        <a:pos x="92" y="272"/>
                      </a:cxn>
                      <a:cxn ang="0">
                        <a:pos x="76" y="292"/>
                      </a:cxn>
                      <a:cxn ang="0">
                        <a:pos x="72" y="312"/>
                      </a:cxn>
                      <a:cxn ang="0">
                        <a:pos x="42" y="322"/>
                      </a:cxn>
                      <a:cxn ang="0">
                        <a:pos x="16" y="292"/>
                      </a:cxn>
                      <a:cxn ang="0">
                        <a:pos x="26" y="256"/>
                      </a:cxn>
                      <a:cxn ang="0">
                        <a:pos x="36" y="226"/>
                      </a:cxn>
                      <a:cxn ang="0">
                        <a:pos x="36" y="202"/>
                      </a:cxn>
                      <a:cxn ang="0">
                        <a:pos x="16" y="152"/>
                      </a:cxn>
                      <a:cxn ang="0">
                        <a:pos x="0" y="110"/>
                      </a:cxn>
                      <a:cxn ang="0">
                        <a:pos x="10" y="76"/>
                      </a:cxn>
                      <a:cxn ang="0">
                        <a:pos x="36" y="56"/>
                      </a:cxn>
                      <a:cxn ang="0">
                        <a:pos x="36" y="30"/>
                      </a:cxn>
                      <a:cxn ang="0">
                        <a:pos x="42" y="6"/>
                      </a:cxn>
                      <a:cxn ang="0">
                        <a:pos x="92" y="0"/>
                      </a:cxn>
                      <a:cxn ang="0">
                        <a:pos x="158" y="60"/>
                      </a:cxn>
                      <a:cxn ang="0">
                        <a:pos x="232" y="76"/>
                      </a:cxn>
                      <a:cxn ang="0">
                        <a:pos x="232" y="76"/>
                      </a:cxn>
                      <a:cxn ang="0">
                        <a:pos x="232" y="110"/>
                      </a:cxn>
                      <a:cxn ang="0">
                        <a:pos x="232" y="110"/>
                      </a:cxn>
                      <a:cxn ang="0">
                        <a:pos x="230" y="122"/>
                      </a:cxn>
                      <a:cxn ang="0">
                        <a:pos x="228" y="132"/>
                      </a:cxn>
                      <a:cxn ang="0">
                        <a:pos x="228" y="138"/>
                      </a:cxn>
                      <a:cxn ang="0">
                        <a:pos x="228" y="144"/>
                      </a:cxn>
                      <a:cxn ang="0">
                        <a:pos x="232" y="152"/>
                      </a:cxn>
                      <a:cxn ang="0">
                        <a:pos x="238" y="162"/>
                      </a:cxn>
                      <a:cxn ang="0">
                        <a:pos x="238" y="162"/>
                      </a:cxn>
                      <a:cxn ang="0">
                        <a:pos x="244" y="170"/>
                      </a:cxn>
                      <a:cxn ang="0">
                        <a:pos x="246" y="180"/>
                      </a:cxn>
                      <a:cxn ang="0">
                        <a:pos x="248" y="190"/>
                      </a:cxn>
                      <a:cxn ang="0">
                        <a:pos x="248" y="198"/>
                      </a:cxn>
                      <a:cxn ang="0">
                        <a:pos x="244" y="212"/>
                      </a:cxn>
                      <a:cxn ang="0">
                        <a:pos x="242" y="216"/>
                      </a:cxn>
                      <a:cxn ang="0">
                        <a:pos x="242" y="216"/>
                      </a:cxn>
                    </a:cxnLst>
                    <a:rect l="0" t="0" r="r" b="b"/>
                    <a:pathLst>
                      <a:path w="248" h="322">
                        <a:moveTo>
                          <a:pt x="242" y="216"/>
                        </a:moveTo>
                        <a:lnTo>
                          <a:pt x="208" y="236"/>
                        </a:lnTo>
                        <a:lnTo>
                          <a:pt x="188" y="246"/>
                        </a:lnTo>
                        <a:lnTo>
                          <a:pt x="168" y="268"/>
                        </a:lnTo>
                        <a:lnTo>
                          <a:pt x="92" y="272"/>
                        </a:lnTo>
                        <a:lnTo>
                          <a:pt x="76" y="292"/>
                        </a:lnTo>
                        <a:lnTo>
                          <a:pt x="72" y="312"/>
                        </a:lnTo>
                        <a:lnTo>
                          <a:pt x="42" y="322"/>
                        </a:lnTo>
                        <a:lnTo>
                          <a:pt x="16" y="292"/>
                        </a:lnTo>
                        <a:lnTo>
                          <a:pt x="26" y="256"/>
                        </a:lnTo>
                        <a:lnTo>
                          <a:pt x="36" y="226"/>
                        </a:lnTo>
                        <a:lnTo>
                          <a:pt x="36" y="202"/>
                        </a:lnTo>
                        <a:lnTo>
                          <a:pt x="16" y="152"/>
                        </a:lnTo>
                        <a:lnTo>
                          <a:pt x="0" y="110"/>
                        </a:lnTo>
                        <a:lnTo>
                          <a:pt x="10" y="76"/>
                        </a:lnTo>
                        <a:lnTo>
                          <a:pt x="36" y="56"/>
                        </a:lnTo>
                        <a:lnTo>
                          <a:pt x="36" y="30"/>
                        </a:lnTo>
                        <a:lnTo>
                          <a:pt x="42" y="6"/>
                        </a:lnTo>
                        <a:lnTo>
                          <a:pt x="92" y="0"/>
                        </a:lnTo>
                        <a:lnTo>
                          <a:pt x="158" y="60"/>
                        </a:lnTo>
                        <a:lnTo>
                          <a:pt x="232" y="76"/>
                        </a:lnTo>
                        <a:lnTo>
                          <a:pt x="232" y="76"/>
                        </a:lnTo>
                        <a:lnTo>
                          <a:pt x="232" y="110"/>
                        </a:lnTo>
                        <a:lnTo>
                          <a:pt x="232" y="110"/>
                        </a:lnTo>
                        <a:lnTo>
                          <a:pt x="230" y="122"/>
                        </a:lnTo>
                        <a:lnTo>
                          <a:pt x="228" y="132"/>
                        </a:lnTo>
                        <a:lnTo>
                          <a:pt x="228" y="138"/>
                        </a:lnTo>
                        <a:lnTo>
                          <a:pt x="228" y="144"/>
                        </a:lnTo>
                        <a:lnTo>
                          <a:pt x="232" y="152"/>
                        </a:lnTo>
                        <a:lnTo>
                          <a:pt x="238" y="162"/>
                        </a:lnTo>
                        <a:lnTo>
                          <a:pt x="238" y="162"/>
                        </a:lnTo>
                        <a:lnTo>
                          <a:pt x="244" y="170"/>
                        </a:lnTo>
                        <a:lnTo>
                          <a:pt x="246" y="180"/>
                        </a:lnTo>
                        <a:lnTo>
                          <a:pt x="248" y="190"/>
                        </a:lnTo>
                        <a:lnTo>
                          <a:pt x="248" y="198"/>
                        </a:lnTo>
                        <a:lnTo>
                          <a:pt x="244" y="212"/>
                        </a:lnTo>
                        <a:lnTo>
                          <a:pt x="242" y="216"/>
                        </a:lnTo>
                        <a:lnTo>
                          <a:pt x="242" y="216"/>
                        </a:lnTo>
                        <a:close/>
                      </a:path>
                    </a:pathLst>
                  </a:custGeom>
                  <a:solidFill>
                    <a:schemeClr val="tx2">
                      <a:lumMod val="60000"/>
                      <a:lumOff val="40000"/>
                    </a:schemeClr>
                  </a:solid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500" name="Tekstboks 554"/>
                  <p:cNvSpPr txBox="1"/>
                  <p:nvPr/>
                </p:nvSpPr>
                <p:spPr>
                  <a:xfrm>
                    <a:off x="4535116" y="5755144"/>
                    <a:ext cx="344393" cy="260405"/>
                  </a:xfrm>
                  <a:prstGeom prst="rect">
                    <a:avLst/>
                  </a:prstGeom>
                  <a:noFill/>
                  <a:ln>
                    <a:noFill/>
                  </a:ln>
                </p:spPr>
                <p:txBody>
                  <a:bodyPr wrap="square">
                    <a:spAutoFit/>
                  </a:bodyPr>
                  <a:lstStyle/>
                  <a:p>
                    <a:pPr>
                      <a:defRPr/>
                    </a:pPr>
                    <a:r>
                      <a:rPr lang="da-DK" sz="900" dirty="0" smtClean="0">
                        <a:solidFill>
                          <a:srgbClr val="171717"/>
                        </a:solidFill>
                        <a:latin typeface="+mj-lt"/>
                        <a:ea typeface="ＭＳ Ｐゴシック" pitchFamily="-97" charset="-128"/>
                      </a:rPr>
                      <a:t>HI</a:t>
                    </a:r>
                    <a:endParaRPr lang="da-DK" sz="900" dirty="0">
                      <a:solidFill>
                        <a:srgbClr val="171717"/>
                      </a:solidFill>
                      <a:latin typeface="+mj-lt"/>
                      <a:ea typeface="ＭＳ Ｐゴシック" pitchFamily="-97" charset="-128"/>
                    </a:endParaRPr>
                  </a:p>
                </p:txBody>
              </p:sp>
            </p:grpSp>
          </p:grpSp>
          <p:cxnSp>
            <p:nvCxnSpPr>
              <p:cNvPr id="488" name="Straight Connector 487"/>
              <p:cNvCxnSpPr>
                <a:stCxn id="483" idx="1"/>
                <a:endCxn id="481" idx="2"/>
              </p:cNvCxnSpPr>
              <p:nvPr/>
            </p:nvCxnSpPr>
            <p:spPr>
              <a:xfrm flipH="1" flipV="1">
                <a:off x="8170863" y="2251720"/>
                <a:ext cx="287337" cy="73496"/>
              </a:xfrm>
              <a:prstGeom prst="line">
                <a:avLst/>
              </a:prstGeom>
            </p:spPr>
            <p:style>
              <a:lnRef idx="1">
                <a:schemeClr val="accent1"/>
              </a:lnRef>
              <a:fillRef idx="0">
                <a:schemeClr val="accent1"/>
              </a:fillRef>
              <a:effectRef idx="0">
                <a:schemeClr val="accent1"/>
              </a:effectRef>
              <a:fontRef idx="minor">
                <a:schemeClr val="tx1"/>
              </a:fontRef>
            </p:style>
          </p:cxnSp>
          <p:sp>
            <p:nvSpPr>
              <p:cNvPr id="489" name="Tekstboks 523"/>
              <p:cNvSpPr txBox="1"/>
              <p:nvPr/>
            </p:nvSpPr>
            <p:spPr>
              <a:xfrm>
                <a:off x="8153400" y="2971800"/>
                <a:ext cx="316112" cy="230832"/>
              </a:xfrm>
              <a:prstGeom prst="rect">
                <a:avLst/>
              </a:prstGeom>
              <a:noFill/>
            </p:spPr>
            <p:txBody>
              <a:bodyPr wrap="none">
                <a:spAutoFit/>
              </a:bodyPr>
              <a:lstStyle/>
              <a:p>
                <a:pPr algn="ctr">
                  <a:defRPr/>
                </a:pPr>
                <a:r>
                  <a:rPr lang="da-DK" sz="900" dirty="0" smtClean="0">
                    <a:solidFill>
                      <a:srgbClr val="171717"/>
                    </a:solidFill>
                    <a:latin typeface="+mj-lt"/>
                    <a:ea typeface="ＭＳ Ｐゴシック" pitchFamily="-97" charset="-128"/>
                  </a:rPr>
                  <a:t>DC</a:t>
                </a:r>
                <a:endParaRPr lang="da-DK" sz="900" dirty="0">
                  <a:solidFill>
                    <a:srgbClr val="171717"/>
                  </a:solidFill>
                  <a:latin typeface="+mj-lt"/>
                  <a:ea typeface="ＭＳ Ｐゴシック" pitchFamily="-97" charset="-128"/>
                </a:endParaRPr>
              </a:p>
            </p:txBody>
          </p:sp>
          <p:cxnSp>
            <p:nvCxnSpPr>
              <p:cNvPr id="490" name="Straight Connector 489"/>
              <p:cNvCxnSpPr>
                <a:stCxn id="489" idx="1"/>
              </p:cNvCxnSpPr>
              <p:nvPr/>
            </p:nvCxnSpPr>
            <p:spPr>
              <a:xfrm flipH="1">
                <a:off x="8000198" y="3087216"/>
                <a:ext cx="153202" cy="36984"/>
              </a:xfrm>
              <a:prstGeom prst="line">
                <a:avLst/>
              </a:prstGeom>
            </p:spPr>
            <p:style>
              <a:lnRef idx="1">
                <a:schemeClr val="accent1"/>
              </a:lnRef>
              <a:fillRef idx="0">
                <a:schemeClr val="accent1"/>
              </a:fillRef>
              <a:effectRef idx="0">
                <a:schemeClr val="accent1"/>
              </a:effectRef>
              <a:fontRef idx="minor">
                <a:schemeClr val="tx1"/>
              </a:fontRef>
            </p:style>
          </p:cxnSp>
        </p:grpSp>
        <p:sp>
          <p:nvSpPr>
            <p:cNvPr id="297" name="Rectangle 296"/>
            <p:cNvSpPr/>
            <p:nvPr/>
          </p:nvSpPr>
          <p:spPr>
            <a:xfrm>
              <a:off x="5486400" y="5641777"/>
              <a:ext cx="152400" cy="15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TextBox 297"/>
            <p:cNvSpPr txBox="1"/>
            <p:nvPr/>
          </p:nvSpPr>
          <p:spPr>
            <a:xfrm>
              <a:off x="5715000" y="5562600"/>
              <a:ext cx="1476302" cy="307777"/>
            </a:xfrm>
            <a:prstGeom prst="rect">
              <a:avLst/>
            </a:prstGeom>
            <a:noFill/>
          </p:spPr>
          <p:txBody>
            <a:bodyPr wrap="none" rtlCol="0">
              <a:spAutoFit/>
            </a:bodyPr>
            <a:lstStyle/>
            <a:p>
              <a:r>
                <a:rPr lang="en-US" sz="1400" dirty="0" smtClean="0"/>
                <a:t>States in Network</a:t>
              </a:r>
              <a:endParaRPr lang="en-US" sz="1400" dirty="0"/>
            </a:p>
          </p:txBody>
        </p:sp>
        <p:sp>
          <p:nvSpPr>
            <p:cNvPr id="299" name="Rectangle 298"/>
            <p:cNvSpPr/>
            <p:nvPr/>
          </p:nvSpPr>
          <p:spPr>
            <a:xfrm>
              <a:off x="5486400" y="6093023"/>
              <a:ext cx="152400" cy="152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TextBox 299"/>
            <p:cNvSpPr txBox="1"/>
            <p:nvPr/>
          </p:nvSpPr>
          <p:spPr>
            <a:xfrm>
              <a:off x="5715000" y="6016823"/>
              <a:ext cx="3334503" cy="307777"/>
            </a:xfrm>
            <a:prstGeom prst="rect">
              <a:avLst/>
            </a:prstGeom>
            <a:noFill/>
          </p:spPr>
          <p:txBody>
            <a:bodyPr wrap="none" rtlCol="0">
              <a:spAutoFit/>
            </a:bodyPr>
            <a:lstStyle/>
            <a:p>
              <a:r>
                <a:rPr lang="en-US" sz="1400" dirty="0" smtClean="0"/>
                <a:t>States with some implementation activities</a:t>
              </a:r>
              <a:endParaRPr lang="en-US" sz="1400" dirty="0"/>
            </a:p>
          </p:txBody>
        </p:sp>
      </p:grpSp>
    </p:spTree>
    <p:extLst>
      <p:ext uri="{BB962C8B-B14F-4D97-AF65-F5344CB8AC3E}">
        <p14:creationId xmlns:p14="http://schemas.microsoft.com/office/powerpoint/2010/main" val="74163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eorgia" panose="02040502050405020303" pitchFamily="18" charset="0"/>
              </a:rPr>
              <a:t>Phase </a:t>
            </a:r>
            <a:r>
              <a:rPr lang="en-US" dirty="0"/>
              <a:t>V</a:t>
            </a:r>
            <a:r>
              <a:rPr lang="en-US" dirty="0" smtClean="0">
                <a:latin typeface="Georgia" panose="02040502050405020303" pitchFamily="18" charset="0"/>
              </a:rPr>
              <a:t>: Continued Knowledge </a:t>
            </a:r>
            <a:r>
              <a:rPr lang="en-US" dirty="0">
                <a:latin typeface="Georgia" panose="02040502050405020303" pitchFamily="18" charset="0"/>
              </a:rPr>
              <a:t>Building</a:t>
            </a:r>
          </a:p>
        </p:txBody>
      </p:sp>
      <p:sp>
        <p:nvSpPr>
          <p:cNvPr id="3" name="Content Placeholder 2"/>
          <p:cNvSpPr>
            <a:spLocks noGrp="1"/>
          </p:cNvSpPr>
          <p:nvPr>
            <p:ph idx="1"/>
          </p:nvPr>
        </p:nvSpPr>
        <p:spPr/>
        <p:txBody>
          <a:bodyPr/>
          <a:lstStyle/>
          <a:p>
            <a:pPr lvl="0"/>
            <a:r>
              <a:rPr lang="en-US" dirty="0"/>
              <a:t>Continue to ensure that the initiative is informed by the most relevant and up-to-date research on protective factors</a:t>
            </a:r>
          </a:p>
          <a:p>
            <a:pPr lvl="0"/>
            <a:r>
              <a:rPr lang="en-US" dirty="0"/>
              <a:t>Lay the foundation for the expansion of the initiative into new areas and disciplines</a:t>
            </a:r>
          </a:p>
          <a:p>
            <a:pPr lvl="0"/>
            <a:r>
              <a:rPr lang="en-US" dirty="0"/>
              <a:t>Capture in a structured way the learning from Strengthening Families implementation across the </a:t>
            </a:r>
            <a:r>
              <a:rPr lang="en-US" dirty="0" smtClean="0"/>
              <a:t>country</a:t>
            </a:r>
            <a:endParaRPr lang="en-US" dirty="0"/>
          </a:p>
        </p:txBody>
      </p:sp>
    </p:spTree>
    <p:extLst>
      <p:ext uri="{BB962C8B-B14F-4D97-AF65-F5344CB8AC3E}">
        <p14:creationId xmlns:p14="http://schemas.microsoft.com/office/powerpoint/2010/main" val="720067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eorgia" panose="02040502050405020303" pitchFamily="18" charset="0"/>
              </a:rPr>
              <a:t>Phase </a:t>
            </a:r>
            <a:r>
              <a:rPr lang="en-US" dirty="0"/>
              <a:t>V</a:t>
            </a:r>
            <a:r>
              <a:rPr lang="en-US" dirty="0" smtClean="0">
                <a:latin typeface="Georgia" panose="02040502050405020303" pitchFamily="18" charset="0"/>
              </a:rPr>
              <a:t>: Continued Knowledge </a:t>
            </a:r>
            <a:r>
              <a:rPr lang="en-US" dirty="0">
                <a:latin typeface="Georgia" panose="02040502050405020303" pitchFamily="18" charset="0"/>
              </a:rPr>
              <a:t>Building</a:t>
            </a: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Conducting and supporting research</a:t>
            </a:r>
          </a:p>
          <a:p>
            <a:pPr lvl="1"/>
            <a:r>
              <a:rPr lang="en-US" dirty="0" smtClean="0"/>
              <a:t>QIC-EC, Youth Thrive, Home Based Child Care Study, A Look at Strengthening Families in the States</a:t>
            </a:r>
            <a:endParaRPr lang="en-US" dirty="0" smtClean="0">
              <a:latin typeface="Arial" panose="020B0604020202020204" pitchFamily="34" charset="0"/>
              <a:cs typeface="Arial" panose="020B0604020202020204" pitchFamily="34" charset="0"/>
            </a:endParaRPr>
          </a:p>
          <a:p>
            <a:r>
              <a:rPr lang="en-US" dirty="0" smtClean="0"/>
              <a:t>Intensive knowledge building with states and jurisdictions</a:t>
            </a:r>
          </a:p>
          <a:p>
            <a:pPr lvl="1"/>
            <a:r>
              <a:rPr lang="en-US" dirty="0" smtClean="0"/>
              <a:t>Child welfare, AIM states, peer working groups</a:t>
            </a:r>
          </a:p>
          <a:p>
            <a:r>
              <a:rPr lang="en-US" dirty="0" smtClean="0">
                <a:latin typeface="Arial" panose="020B0604020202020204" pitchFamily="34" charset="0"/>
                <a:cs typeface="Arial" panose="020B0604020202020204" pitchFamily="34" charset="0"/>
              </a:rPr>
              <a:t>Facilitating collection of meaningful data in the field</a:t>
            </a:r>
          </a:p>
          <a:p>
            <a:pPr lvl="1"/>
            <a:r>
              <a:rPr lang="en-US" dirty="0" smtClean="0"/>
              <a:t>Online tools including Protective Factors Survey, </a:t>
            </a:r>
            <a:r>
              <a:rPr lang="en-US" dirty="0" smtClean="0"/>
              <a:t>Parents’ </a:t>
            </a:r>
            <a:r>
              <a:rPr lang="en-US" dirty="0" smtClean="0"/>
              <a:t>Assessment of Protective Factors</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9853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0900" y="5891385"/>
            <a:ext cx="4860989" cy="814215"/>
          </a:xfrm>
          <a:prstGeom prst="rect">
            <a:avLst/>
          </a:prstGeom>
        </p:spPr>
      </p:pic>
      <p:sp>
        <p:nvSpPr>
          <p:cNvPr id="2" name="Line 13"/>
          <p:cNvSpPr>
            <a:spLocks noChangeShapeType="1"/>
          </p:cNvSpPr>
          <p:nvPr/>
        </p:nvSpPr>
        <p:spPr bwMode="auto">
          <a:xfrm>
            <a:off x="4591049" y="2590800"/>
            <a:ext cx="533400" cy="0"/>
          </a:xfrm>
          <a:prstGeom prst="line">
            <a:avLst/>
          </a:prstGeom>
          <a:noFill/>
          <a:ln w="9525">
            <a:solidFill>
              <a:schemeClr val="tx1"/>
            </a:solidFill>
            <a:round/>
            <a:headEnd/>
            <a:tailEnd type="triangle" w="med" len="med"/>
          </a:ln>
        </p:spPr>
        <p:txBody>
          <a:bodyPr/>
          <a:lstStyle/>
          <a:p>
            <a:endParaRPr lang="en-US">
              <a:latin typeface="Arial" panose="020B0604020202020204" pitchFamily="34" charset="0"/>
              <a:cs typeface="Arial" panose="020B0604020202020204" pitchFamily="34" charset="0"/>
            </a:endParaRPr>
          </a:p>
        </p:txBody>
      </p:sp>
      <p:sp>
        <p:nvSpPr>
          <p:cNvPr id="3" name="Rectangle 14"/>
          <p:cNvSpPr>
            <a:spLocks noChangeArrowheads="1"/>
          </p:cNvSpPr>
          <p:nvPr/>
        </p:nvSpPr>
        <p:spPr bwMode="auto">
          <a:xfrm>
            <a:off x="5295898" y="2133600"/>
            <a:ext cx="2057400" cy="914400"/>
          </a:xfrm>
          <a:prstGeom prst="roundRect">
            <a:avLst/>
          </a:prstGeom>
          <a:solidFill>
            <a:schemeClr val="bg1"/>
          </a:solidFill>
          <a:ln>
            <a:solidFill>
              <a:srgbClr val="002663"/>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900" dirty="0">
                <a:solidFill>
                  <a:srgbClr val="002663"/>
                </a:solidFill>
                <a:latin typeface="Arial" panose="020B0604020202020204" pitchFamily="34" charset="0"/>
                <a:cs typeface="Arial" panose="020B0604020202020204" pitchFamily="34" charset="0"/>
              </a:rPr>
              <a:t>Implementation w/</a:t>
            </a:r>
          </a:p>
          <a:p>
            <a:pPr algn="ctr">
              <a:defRPr/>
            </a:pPr>
            <a:r>
              <a:rPr lang="en-US" sz="1900" dirty="0">
                <a:solidFill>
                  <a:srgbClr val="002663"/>
                </a:solidFill>
                <a:latin typeface="Arial" panose="020B0604020202020204" pitchFamily="34" charset="0"/>
                <a:cs typeface="Arial" panose="020B0604020202020204" pitchFamily="34" charset="0"/>
              </a:rPr>
              <a:t>Fidelity </a:t>
            </a:r>
          </a:p>
        </p:txBody>
      </p:sp>
      <p:sp>
        <p:nvSpPr>
          <p:cNvPr id="4" name="Rectangle 16"/>
          <p:cNvSpPr>
            <a:spLocks noChangeArrowheads="1"/>
          </p:cNvSpPr>
          <p:nvPr/>
        </p:nvSpPr>
        <p:spPr bwMode="auto">
          <a:xfrm>
            <a:off x="8305796" y="2133600"/>
            <a:ext cx="2362200" cy="914400"/>
          </a:xfrm>
          <a:prstGeom prst="roundRect">
            <a:avLst/>
          </a:prstGeom>
          <a:solidFill>
            <a:schemeClr val="bg1"/>
          </a:solidFill>
          <a:ln>
            <a:solidFill>
              <a:srgbClr val="B64326"/>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defRPr/>
            </a:pPr>
            <a:r>
              <a:rPr lang="en-US" dirty="0">
                <a:solidFill>
                  <a:srgbClr val="B64326"/>
                </a:solidFill>
                <a:latin typeface="Arial" panose="020B0604020202020204" pitchFamily="34" charset="0"/>
                <a:cs typeface="Arial" panose="020B0604020202020204" pitchFamily="34" charset="0"/>
              </a:rPr>
              <a:t>Results</a:t>
            </a:r>
          </a:p>
        </p:txBody>
      </p:sp>
      <p:sp>
        <p:nvSpPr>
          <p:cNvPr id="5" name="Rectangle 20"/>
          <p:cNvSpPr>
            <a:spLocks noChangeArrowheads="1"/>
          </p:cNvSpPr>
          <p:nvPr/>
        </p:nvSpPr>
        <p:spPr bwMode="auto">
          <a:xfrm>
            <a:off x="2362200" y="2133600"/>
            <a:ext cx="2057400" cy="914400"/>
          </a:xfrm>
          <a:prstGeom prst="roundRect">
            <a:avLst/>
          </a:prstGeom>
          <a:solidFill>
            <a:schemeClr val="bg1"/>
          </a:solidFill>
          <a:ln>
            <a:solidFill>
              <a:srgbClr val="002663"/>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900" dirty="0">
                <a:solidFill>
                  <a:srgbClr val="002663"/>
                </a:solidFill>
                <a:latin typeface="Arial" panose="020B0604020202020204" pitchFamily="34" charset="0"/>
                <a:cs typeface="Arial" panose="020B0604020202020204" pitchFamily="34" charset="0"/>
              </a:rPr>
              <a:t>Model Tested by</a:t>
            </a:r>
          </a:p>
          <a:p>
            <a:pPr algn="ctr">
              <a:defRPr/>
            </a:pPr>
            <a:r>
              <a:rPr lang="en-US" sz="1900" dirty="0">
                <a:solidFill>
                  <a:srgbClr val="002663"/>
                </a:solidFill>
                <a:latin typeface="Arial" panose="020B0604020202020204" pitchFamily="34" charset="0"/>
                <a:cs typeface="Arial" panose="020B0604020202020204" pitchFamily="34" charset="0"/>
              </a:rPr>
              <a:t>RCT</a:t>
            </a:r>
          </a:p>
        </p:txBody>
      </p:sp>
      <p:sp>
        <p:nvSpPr>
          <p:cNvPr id="6" name="TextBox 7"/>
          <p:cNvSpPr txBox="1">
            <a:spLocks noChangeArrowheads="1"/>
          </p:cNvSpPr>
          <p:nvPr/>
        </p:nvSpPr>
        <p:spPr bwMode="auto">
          <a:xfrm>
            <a:off x="2133599" y="1299625"/>
            <a:ext cx="4169230" cy="769441"/>
          </a:xfrm>
          <a:prstGeom prst="rect">
            <a:avLst/>
          </a:prstGeom>
          <a:noFill/>
          <a:ln w="9525">
            <a:noFill/>
            <a:miter lim="800000"/>
            <a:headEnd/>
            <a:tailEnd/>
          </a:ln>
        </p:spPr>
        <p:txBody>
          <a:bodyPr wrap="square">
            <a:spAutoFit/>
          </a:bodyPr>
          <a:lstStyle/>
          <a:p>
            <a:r>
              <a:rPr lang="en-US" sz="2200" b="1" dirty="0">
                <a:solidFill>
                  <a:srgbClr val="002663"/>
                </a:solidFill>
                <a:latin typeface="Georgia" panose="02040502050405020303" pitchFamily="18" charset="0"/>
                <a:cs typeface="Arial" panose="020B0604020202020204" pitchFamily="34" charset="0"/>
              </a:rPr>
              <a:t>Traditional </a:t>
            </a:r>
            <a:r>
              <a:rPr lang="en-US" sz="2200" b="1" dirty="0" smtClean="0">
                <a:solidFill>
                  <a:srgbClr val="002663"/>
                </a:solidFill>
                <a:latin typeface="Georgia" panose="02040502050405020303" pitchFamily="18" charset="0"/>
                <a:cs typeface="Arial" panose="020B0604020202020204" pitchFamily="34" charset="0"/>
              </a:rPr>
              <a:t/>
            </a:r>
            <a:br>
              <a:rPr lang="en-US" sz="2200" b="1" dirty="0" smtClean="0">
                <a:solidFill>
                  <a:srgbClr val="002663"/>
                </a:solidFill>
                <a:latin typeface="Georgia" panose="02040502050405020303" pitchFamily="18" charset="0"/>
                <a:cs typeface="Arial" panose="020B0604020202020204" pitchFamily="34" charset="0"/>
              </a:rPr>
            </a:br>
            <a:r>
              <a:rPr lang="en-US" sz="2200" b="1" dirty="0" smtClean="0">
                <a:solidFill>
                  <a:srgbClr val="002663"/>
                </a:solidFill>
                <a:latin typeface="Georgia" panose="02040502050405020303" pitchFamily="18" charset="0"/>
                <a:cs typeface="Arial" panose="020B0604020202020204" pitchFamily="34" charset="0"/>
              </a:rPr>
              <a:t>Evidence-Based Program</a:t>
            </a:r>
            <a:endParaRPr lang="en-US" sz="2200" b="1" dirty="0">
              <a:solidFill>
                <a:srgbClr val="002663"/>
              </a:solidFill>
              <a:latin typeface="Georgia" panose="02040502050405020303" pitchFamily="18" charset="0"/>
              <a:cs typeface="Arial" panose="020B0604020202020204" pitchFamily="34" charset="0"/>
            </a:endParaRPr>
          </a:p>
        </p:txBody>
      </p:sp>
      <p:sp>
        <p:nvSpPr>
          <p:cNvPr id="7" name="TextBox 8"/>
          <p:cNvSpPr txBox="1">
            <a:spLocks noChangeArrowheads="1"/>
          </p:cNvSpPr>
          <p:nvPr/>
        </p:nvSpPr>
        <p:spPr bwMode="auto">
          <a:xfrm>
            <a:off x="2081901" y="3544669"/>
            <a:ext cx="2250623" cy="769441"/>
          </a:xfrm>
          <a:prstGeom prst="rect">
            <a:avLst/>
          </a:prstGeom>
          <a:noFill/>
          <a:ln w="9525">
            <a:noFill/>
            <a:miter lim="800000"/>
            <a:headEnd/>
            <a:tailEnd/>
          </a:ln>
        </p:spPr>
        <p:txBody>
          <a:bodyPr wrap="square">
            <a:spAutoFit/>
          </a:bodyPr>
          <a:lstStyle/>
          <a:p>
            <a:r>
              <a:rPr lang="en-US" sz="2200" b="1" dirty="0">
                <a:solidFill>
                  <a:srgbClr val="002663"/>
                </a:solidFill>
                <a:latin typeface="Georgia" panose="02040502050405020303" pitchFamily="18" charset="0"/>
                <a:cs typeface="Arial" panose="020B0604020202020204" pitchFamily="34" charset="0"/>
              </a:rPr>
              <a:t>Strengthening</a:t>
            </a:r>
          </a:p>
          <a:p>
            <a:r>
              <a:rPr lang="en-US" sz="2200" b="1" dirty="0">
                <a:solidFill>
                  <a:srgbClr val="002663"/>
                </a:solidFill>
                <a:latin typeface="Georgia" panose="02040502050405020303" pitchFamily="18" charset="0"/>
                <a:cs typeface="Arial" panose="020B0604020202020204" pitchFamily="34" charset="0"/>
              </a:rPr>
              <a:t>Families</a:t>
            </a:r>
          </a:p>
        </p:txBody>
      </p:sp>
      <p:sp>
        <p:nvSpPr>
          <p:cNvPr id="8" name="Rectangle 20"/>
          <p:cNvSpPr>
            <a:spLocks noChangeArrowheads="1"/>
          </p:cNvSpPr>
          <p:nvPr/>
        </p:nvSpPr>
        <p:spPr bwMode="auto">
          <a:xfrm>
            <a:off x="2541824" y="4419600"/>
            <a:ext cx="1600200" cy="914400"/>
          </a:xfrm>
          <a:prstGeom prst="roundRect">
            <a:avLst/>
          </a:prstGeom>
          <a:solidFill>
            <a:schemeClr val="bg1"/>
          </a:solidFill>
          <a:ln>
            <a:solidFill>
              <a:srgbClr val="002663"/>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900" dirty="0">
                <a:solidFill>
                  <a:srgbClr val="002663"/>
                </a:solidFill>
                <a:latin typeface="Arial" panose="020B0604020202020204" pitchFamily="34" charset="0"/>
                <a:cs typeface="Arial" panose="020B0604020202020204" pitchFamily="34" charset="0"/>
              </a:rPr>
              <a:t>Evidence-</a:t>
            </a:r>
          </a:p>
          <a:p>
            <a:pPr algn="ctr">
              <a:defRPr/>
            </a:pPr>
            <a:r>
              <a:rPr lang="en-US" sz="1900" dirty="0">
                <a:solidFill>
                  <a:srgbClr val="002663"/>
                </a:solidFill>
                <a:latin typeface="Arial" panose="020B0604020202020204" pitchFamily="34" charset="0"/>
                <a:cs typeface="Arial" panose="020B0604020202020204" pitchFamily="34" charset="0"/>
              </a:rPr>
              <a:t>informed</a:t>
            </a:r>
          </a:p>
          <a:p>
            <a:pPr algn="ctr">
              <a:defRPr/>
            </a:pPr>
            <a:r>
              <a:rPr lang="en-US" sz="1900" dirty="0">
                <a:solidFill>
                  <a:srgbClr val="002663"/>
                </a:solidFill>
                <a:latin typeface="Arial" panose="020B0604020202020204" pitchFamily="34" charset="0"/>
                <a:cs typeface="Arial" panose="020B0604020202020204" pitchFamily="34" charset="0"/>
              </a:rPr>
              <a:t>Approach</a:t>
            </a:r>
          </a:p>
        </p:txBody>
      </p:sp>
      <p:sp>
        <p:nvSpPr>
          <p:cNvPr id="9" name="Rounded Rectangle 8"/>
          <p:cNvSpPr>
            <a:spLocks noChangeArrowheads="1"/>
          </p:cNvSpPr>
          <p:nvPr/>
        </p:nvSpPr>
        <p:spPr bwMode="auto">
          <a:xfrm>
            <a:off x="4446824" y="3962400"/>
            <a:ext cx="1295400" cy="1828800"/>
          </a:xfrm>
          <a:prstGeom prst="roundRect">
            <a:avLst/>
          </a:prstGeom>
          <a:solidFill>
            <a:schemeClr val="bg1"/>
          </a:solidFill>
          <a:ln>
            <a:solidFill>
              <a:srgbClr val="002663"/>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900" dirty="0">
                <a:solidFill>
                  <a:srgbClr val="002663"/>
                </a:solidFill>
                <a:latin typeface="Arial" panose="020B0604020202020204" pitchFamily="34" charset="0"/>
                <a:cs typeface="Arial" panose="020B0604020202020204" pitchFamily="34" charset="0"/>
              </a:rPr>
              <a:t>Distributive </a:t>
            </a:r>
          </a:p>
          <a:p>
            <a:pPr algn="ctr">
              <a:defRPr/>
            </a:pPr>
            <a:r>
              <a:rPr lang="en-US" sz="1900" dirty="0">
                <a:solidFill>
                  <a:srgbClr val="002663"/>
                </a:solidFill>
                <a:latin typeface="Arial" panose="020B0604020202020204" pitchFamily="34" charset="0"/>
                <a:cs typeface="Arial" panose="020B0604020202020204" pitchFamily="34" charset="0"/>
              </a:rPr>
              <a:t>Network</a:t>
            </a:r>
          </a:p>
        </p:txBody>
      </p:sp>
      <p:sp>
        <p:nvSpPr>
          <p:cNvPr id="10" name="Rectangle 14"/>
          <p:cNvSpPr>
            <a:spLocks noChangeArrowheads="1"/>
          </p:cNvSpPr>
          <p:nvPr/>
        </p:nvSpPr>
        <p:spPr bwMode="auto">
          <a:xfrm>
            <a:off x="6123224" y="3886200"/>
            <a:ext cx="1828800" cy="381000"/>
          </a:xfrm>
          <a:prstGeom prst="roundRect">
            <a:avLst/>
          </a:prstGeom>
          <a:solidFill>
            <a:schemeClr val="bg1"/>
          </a:solidFill>
          <a:ln>
            <a:solidFill>
              <a:srgbClr val="002663"/>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600" dirty="0">
                <a:solidFill>
                  <a:srgbClr val="002663"/>
                </a:solidFill>
                <a:latin typeface="Arial" panose="020B0604020202020204" pitchFamily="34" charset="0"/>
                <a:cs typeface="Arial" panose="020B0604020202020204" pitchFamily="34" charset="0"/>
              </a:rPr>
              <a:t>Adaptive Practice</a:t>
            </a:r>
          </a:p>
        </p:txBody>
      </p:sp>
      <p:sp>
        <p:nvSpPr>
          <p:cNvPr id="11" name="Rounded Rectangle 10"/>
          <p:cNvSpPr>
            <a:spLocks noChangeArrowheads="1"/>
          </p:cNvSpPr>
          <p:nvPr/>
        </p:nvSpPr>
        <p:spPr bwMode="auto">
          <a:xfrm>
            <a:off x="6123224" y="4419600"/>
            <a:ext cx="1828800" cy="381000"/>
          </a:xfrm>
          <a:prstGeom prst="roundRect">
            <a:avLst/>
          </a:prstGeom>
          <a:solidFill>
            <a:schemeClr val="bg1"/>
          </a:solidFill>
          <a:ln>
            <a:solidFill>
              <a:srgbClr val="002663"/>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600" dirty="0">
                <a:solidFill>
                  <a:srgbClr val="002663"/>
                </a:solidFill>
                <a:latin typeface="Arial" panose="020B0604020202020204" pitchFamily="34" charset="0"/>
                <a:cs typeface="Arial" panose="020B0604020202020204" pitchFamily="34" charset="0"/>
              </a:rPr>
              <a:t>Adaptive Practice</a:t>
            </a:r>
          </a:p>
        </p:txBody>
      </p:sp>
      <p:sp>
        <p:nvSpPr>
          <p:cNvPr id="12" name="Rectangle 14"/>
          <p:cNvSpPr>
            <a:spLocks noChangeArrowheads="1"/>
          </p:cNvSpPr>
          <p:nvPr/>
        </p:nvSpPr>
        <p:spPr bwMode="auto">
          <a:xfrm>
            <a:off x="6123224" y="4953000"/>
            <a:ext cx="1828800" cy="381000"/>
          </a:xfrm>
          <a:prstGeom prst="roundRect">
            <a:avLst/>
          </a:prstGeom>
          <a:solidFill>
            <a:schemeClr val="bg1"/>
          </a:solidFill>
          <a:ln>
            <a:solidFill>
              <a:srgbClr val="002663"/>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600" dirty="0">
                <a:solidFill>
                  <a:srgbClr val="002663"/>
                </a:solidFill>
                <a:latin typeface="Arial" panose="020B0604020202020204" pitchFamily="34" charset="0"/>
                <a:cs typeface="Arial" panose="020B0604020202020204" pitchFamily="34" charset="0"/>
              </a:rPr>
              <a:t>Adaptive Practice</a:t>
            </a:r>
          </a:p>
        </p:txBody>
      </p:sp>
      <p:sp>
        <p:nvSpPr>
          <p:cNvPr id="13" name="Rectangle 14"/>
          <p:cNvSpPr>
            <a:spLocks noChangeArrowheads="1"/>
          </p:cNvSpPr>
          <p:nvPr/>
        </p:nvSpPr>
        <p:spPr bwMode="auto">
          <a:xfrm>
            <a:off x="6123224" y="5486400"/>
            <a:ext cx="1828800" cy="381000"/>
          </a:xfrm>
          <a:prstGeom prst="roundRect">
            <a:avLst/>
          </a:prstGeom>
          <a:solidFill>
            <a:schemeClr val="bg1"/>
          </a:solidFill>
          <a:ln>
            <a:solidFill>
              <a:srgbClr val="002663"/>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600" dirty="0">
                <a:solidFill>
                  <a:srgbClr val="002663"/>
                </a:solidFill>
                <a:latin typeface="Arial" panose="020B0604020202020204" pitchFamily="34" charset="0"/>
                <a:cs typeface="Arial" panose="020B0604020202020204" pitchFamily="34" charset="0"/>
              </a:rPr>
              <a:t>Adaptive Practice</a:t>
            </a:r>
          </a:p>
        </p:txBody>
      </p:sp>
      <p:sp>
        <p:nvSpPr>
          <p:cNvPr id="14" name="Rectangle 16"/>
          <p:cNvSpPr>
            <a:spLocks noChangeArrowheads="1"/>
          </p:cNvSpPr>
          <p:nvPr/>
        </p:nvSpPr>
        <p:spPr bwMode="auto">
          <a:xfrm>
            <a:off x="9143996" y="4419600"/>
            <a:ext cx="1524000" cy="914400"/>
          </a:xfrm>
          <a:prstGeom prst="roundRect">
            <a:avLst/>
          </a:prstGeom>
          <a:solidFill>
            <a:schemeClr val="bg1"/>
          </a:solidFill>
          <a:ln>
            <a:solidFill>
              <a:srgbClr val="B64326"/>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defRPr/>
            </a:pPr>
            <a:r>
              <a:rPr lang="en-US" dirty="0">
                <a:solidFill>
                  <a:srgbClr val="B64326"/>
                </a:solidFill>
                <a:latin typeface="Arial" panose="020B0604020202020204" pitchFamily="34" charset="0"/>
                <a:cs typeface="Arial" panose="020B0604020202020204" pitchFamily="34" charset="0"/>
              </a:rPr>
              <a:t>Results</a:t>
            </a:r>
          </a:p>
        </p:txBody>
      </p:sp>
      <p:sp>
        <p:nvSpPr>
          <p:cNvPr id="15" name="TextBox 18"/>
          <p:cNvSpPr txBox="1">
            <a:spLocks noChangeArrowheads="1"/>
          </p:cNvSpPr>
          <p:nvPr/>
        </p:nvSpPr>
        <p:spPr bwMode="auto">
          <a:xfrm>
            <a:off x="8414669" y="4302128"/>
            <a:ext cx="609600" cy="1108075"/>
          </a:xfrm>
          <a:prstGeom prst="rect">
            <a:avLst/>
          </a:prstGeom>
          <a:noFill/>
          <a:ln w="9525">
            <a:noFill/>
            <a:miter lim="800000"/>
            <a:headEnd/>
            <a:tailEnd/>
          </a:ln>
        </p:spPr>
        <p:txBody>
          <a:bodyPr>
            <a:spAutoFit/>
          </a:bodyPr>
          <a:lstStyle/>
          <a:p>
            <a:r>
              <a:rPr lang="en-US" sz="6600" dirty="0">
                <a:latin typeface="Arial" panose="020B0604020202020204" pitchFamily="34" charset="0"/>
                <a:cs typeface="Arial" panose="020B0604020202020204" pitchFamily="34" charset="0"/>
                <a:sym typeface="Symbol" pitchFamily="18" charset="2"/>
              </a:rPr>
              <a:t></a:t>
            </a:r>
            <a:endParaRPr lang="en-US" sz="6600" dirty="0">
              <a:latin typeface="Arial" panose="020B0604020202020204" pitchFamily="34" charset="0"/>
              <a:cs typeface="Arial" panose="020B0604020202020204" pitchFamily="34" charset="0"/>
            </a:endParaRPr>
          </a:p>
        </p:txBody>
      </p:sp>
      <p:cxnSp>
        <p:nvCxnSpPr>
          <p:cNvPr id="16" name="Straight Arrow Connector 15"/>
          <p:cNvCxnSpPr/>
          <p:nvPr/>
        </p:nvCxnSpPr>
        <p:spPr>
          <a:xfrm>
            <a:off x="4142024" y="4876800"/>
            <a:ext cx="304800"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flipV="1">
            <a:off x="5742224" y="4076700"/>
            <a:ext cx="381000" cy="800100"/>
          </a:xfrm>
          <a:prstGeom prst="curvedConnector3">
            <a:avLst>
              <a:gd name="adj1" fmla="val 50000"/>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urved Connector 17"/>
          <p:cNvCxnSpPr/>
          <p:nvPr/>
        </p:nvCxnSpPr>
        <p:spPr>
          <a:xfrm>
            <a:off x="5742224" y="4876800"/>
            <a:ext cx="381000" cy="800100"/>
          </a:xfrm>
          <a:prstGeom prst="curvedConnector3">
            <a:avLst>
              <a:gd name="adj1" fmla="val 50000"/>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Curved Connector 18"/>
          <p:cNvCxnSpPr/>
          <p:nvPr/>
        </p:nvCxnSpPr>
        <p:spPr>
          <a:xfrm flipV="1">
            <a:off x="5742224" y="4610100"/>
            <a:ext cx="381000" cy="266700"/>
          </a:xfrm>
          <a:prstGeom prst="curvedConnector3">
            <a:avLst>
              <a:gd name="adj1" fmla="val 50000"/>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Curved Connector 19"/>
          <p:cNvCxnSpPr/>
          <p:nvPr/>
        </p:nvCxnSpPr>
        <p:spPr>
          <a:xfrm>
            <a:off x="5742224" y="4876800"/>
            <a:ext cx="381000" cy="266700"/>
          </a:xfrm>
          <a:prstGeom prst="curvedConnector3">
            <a:avLst>
              <a:gd name="adj1" fmla="val 50000"/>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p:nvPr/>
        </p:nvCxnSpPr>
        <p:spPr>
          <a:xfrm>
            <a:off x="7952024" y="4076700"/>
            <a:ext cx="1588" cy="1600200"/>
          </a:xfrm>
          <a:prstGeom prst="curvedConnector3">
            <a:avLst>
              <a:gd name="adj1" fmla="val 23849252"/>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urved Connector 21"/>
          <p:cNvCxnSpPr/>
          <p:nvPr/>
        </p:nvCxnSpPr>
        <p:spPr>
          <a:xfrm>
            <a:off x="7952024" y="4610100"/>
            <a:ext cx="1588" cy="533400"/>
          </a:xfrm>
          <a:prstGeom prst="curvedConnector3">
            <a:avLst>
              <a:gd name="adj1" fmla="val 23849189"/>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Curved Connector 22"/>
          <p:cNvCxnSpPr/>
          <p:nvPr/>
        </p:nvCxnSpPr>
        <p:spPr>
          <a:xfrm>
            <a:off x="7952024" y="4076700"/>
            <a:ext cx="1588" cy="1066800"/>
          </a:xfrm>
          <a:prstGeom prst="curvedConnector3">
            <a:avLst>
              <a:gd name="adj1" fmla="val 21270913"/>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Curved Connector 23"/>
          <p:cNvCxnSpPr/>
          <p:nvPr/>
        </p:nvCxnSpPr>
        <p:spPr>
          <a:xfrm flipV="1">
            <a:off x="7952024" y="4610100"/>
            <a:ext cx="1588" cy="1066800"/>
          </a:xfrm>
          <a:prstGeom prst="curvedConnector3">
            <a:avLst>
              <a:gd name="adj1" fmla="val 22130360"/>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49"/>
          <p:cNvSpPr txBox="1">
            <a:spLocks noChangeArrowheads="1"/>
          </p:cNvSpPr>
          <p:nvPr/>
        </p:nvSpPr>
        <p:spPr bwMode="auto">
          <a:xfrm>
            <a:off x="7524747" y="2052638"/>
            <a:ext cx="609600" cy="1108075"/>
          </a:xfrm>
          <a:prstGeom prst="rect">
            <a:avLst/>
          </a:prstGeom>
          <a:noFill/>
          <a:ln w="9525">
            <a:noFill/>
            <a:miter lim="800000"/>
            <a:headEnd/>
            <a:tailEnd/>
          </a:ln>
        </p:spPr>
        <p:txBody>
          <a:bodyPr>
            <a:spAutoFit/>
          </a:bodyPr>
          <a:lstStyle/>
          <a:p>
            <a:r>
              <a:rPr lang="en-US" sz="6600" dirty="0">
                <a:latin typeface="Arial" panose="020B0604020202020204" pitchFamily="34" charset="0"/>
                <a:cs typeface="Arial" panose="020B0604020202020204" pitchFamily="34" charset="0"/>
                <a:sym typeface="Symbol" pitchFamily="18" charset="2"/>
              </a:rPr>
              <a:t>=</a:t>
            </a:r>
            <a:endParaRPr lang="en-US" sz="6600" dirty="0">
              <a:latin typeface="Arial" panose="020B0604020202020204" pitchFamily="34" charset="0"/>
              <a:cs typeface="Arial" panose="020B0604020202020204" pitchFamily="34" charset="0"/>
            </a:endParaRPr>
          </a:p>
        </p:txBody>
      </p:sp>
      <p:sp>
        <p:nvSpPr>
          <p:cNvPr id="26" name="TextBox 25"/>
          <p:cNvSpPr txBox="1"/>
          <p:nvPr/>
        </p:nvSpPr>
        <p:spPr>
          <a:xfrm>
            <a:off x="1673677" y="457705"/>
            <a:ext cx="8920846" cy="769441"/>
          </a:xfrm>
          <a:prstGeom prst="rect">
            <a:avLst/>
          </a:prstGeom>
          <a:noFill/>
        </p:spPr>
        <p:txBody>
          <a:bodyPr wrap="square">
            <a:spAutoFit/>
          </a:bodyPr>
          <a:lstStyle/>
          <a:p>
            <a:pPr algn="ctr">
              <a:defRPr/>
            </a:pPr>
            <a:r>
              <a:rPr lang="en-US" sz="4400" dirty="0">
                <a:solidFill>
                  <a:srgbClr val="B64326"/>
                </a:solidFill>
                <a:latin typeface="Georgia" panose="02040502050405020303" pitchFamily="18" charset="0"/>
                <a:ea typeface="Verdana" pitchFamily="34" charset="0"/>
                <a:cs typeface="Verdana" pitchFamily="34" charset="0"/>
              </a:rPr>
              <a:t>An </a:t>
            </a:r>
            <a:r>
              <a:rPr lang="en-US" sz="4400" dirty="0" smtClean="0">
                <a:solidFill>
                  <a:srgbClr val="B64326"/>
                </a:solidFill>
                <a:latin typeface="Georgia" panose="02040502050405020303" pitchFamily="18" charset="0"/>
                <a:ea typeface="Verdana" pitchFamily="34" charset="0"/>
                <a:cs typeface="Verdana" pitchFamily="34" charset="0"/>
              </a:rPr>
              <a:t>Evidence-Informed Approach</a:t>
            </a:r>
          </a:p>
        </p:txBody>
      </p:sp>
    </p:spTree>
    <p:extLst>
      <p:ext uri="{BB962C8B-B14F-4D97-AF65-F5344CB8AC3E}">
        <p14:creationId xmlns:p14="http://schemas.microsoft.com/office/powerpoint/2010/main" val="2842207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a:latin typeface="Georgia" panose="02040502050405020303" pitchFamily="18" charset="0"/>
              </a:rPr>
              <a:t>The Knowledge Building </a:t>
            </a:r>
            <a:r>
              <a:rPr lang="en-US" sz="4200" dirty="0" smtClean="0">
                <a:latin typeface="Georgia" panose="02040502050405020303" pitchFamily="18" charset="0"/>
              </a:rPr>
              <a:t>Process</a:t>
            </a:r>
            <a:endParaRPr lang="en-US" sz="4200" dirty="0">
              <a:latin typeface="Georgia" panose="02040502050405020303" pitchFamily="18" charset="0"/>
            </a:endParaRPr>
          </a:p>
        </p:txBody>
      </p:sp>
      <p:sp>
        <p:nvSpPr>
          <p:cNvPr id="3" name="Content Placeholder 2"/>
          <p:cNvSpPr>
            <a:spLocks noGrp="1"/>
          </p:cNvSpPr>
          <p:nvPr>
            <p:ph idx="1"/>
          </p:nvPr>
        </p:nvSpPr>
        <p:spPr>
          <a:xfrm>
            <a:off x="609600" y="1338943"/>
            <a:ext cx="10972800" cy="4525963"/>
          </a:xfrm>
        </p:spPr>
        <p:txBody>
          <a:bodyPr/>
          <a:lstStyle/>
          <a:p>
            <a:r>
              <a:rPr lang="en-US" sz="2600" b="1" dirty="0">
                <a:latin typeface="Arial" panose="020B0604020202020204" pitchFamily="34" charset="0"/>
                <a:cs typeface="Arial" panose="020B0604020202020204" pitchFamily="34" charset="0"/>
              </a:rPr>
              <a:t>Phase 1: </a:t>
            </a:r>
            <a:r>
              <a:rPr lang="en-US" sz="2600" dirty="0">
                <a:latin typeface="Arial" panose="020B0604020202020204" pitchFamily="34" charset="0"/>
                <a:cs typeface="Arial" panose="020B0604020202020204" pitchFamily="34" charset="0"/>
              </a:rPr>
              <a:t>Search the evidence to find out what factors really reduce child abuse and neglect</a:t>
            </a:r>
          </a:p>
          <a:p>
            <a:r>
              <a:rPr lang="en-US" sz="2600" b="1" dirty="0">
                <a:latin typeface="Arial" panose="020B0604020202020204" pitchFamily="34" charset="0"/>
                <a:cs typeface="Arial" panose="020B0604020202020204" pitchFamily="34" charset="0"/>
              </a:rPr>
              <a:t>Phase 2:  </a:t>
            </a:r>
            <a:r>
              <a:rPr lang="en-US" sz="2600" dirty="0">
                <a:latin typeface="Arial" panose="020B0604020202020204" pitchFamily="34" charset="0"/>
                <a:cs typeface="Arial" panose="020B0604020202020204" pitchFamily="34" charset="0"/>
              </a:rPr>
              <a:t>Explore the connection between factors that prevent child abuse and neglect and what quality early childhood programs do to build them</a:t>
            </a:r>
          </a:p>
          <a:p>
            <a:r>
              <a:rPr lang="en-US" sz="2600" b="1" dirty="0">
                <a:latin typeface="Arial" panose="020B0604020202020204" pitchFamily="34" charset="0"/>
                <a:cs typeface="Arial" panose="020B0604020202020204" pitchFamily="34" charset="0"/>
              </a:rPr>
              <a:t>Phase 3: </a:t>
            </a:r>
            <a:r>
              <a:rPr lang="en-US" sz="2600" dirty="0">
                <a:latin typeface="Arial" panose="020B0604020202020204" pitchFamily="34" charset="0"/>
                <a:cs typeface="Arial" panose="020B0604020202020204" pitchFamily="34" charset="0"/>
              </a:rPr>
              <a:t>Learn about policy and practice changes needed to infuse the model statewide through a partnership with 7 pilot states</a:t>
            </a:r>
          </a:p>
          <a:p>
            <a:r>
              <a:rPr lang="en-US" sz="2600" b="1" dirty="0">
                <a:latin typeface="Arial" panose="020B0604020202020204" pitchFamily="34" charset="0"/>
                <a:cs typeface="Arial" panose="020B0604020202020204" pitchFamily="34" charset="0"/>
              </a:rPr>
              <a:t>Phase 4: </a:t>
            </a:r>
            <a:r>
              <a:rPr lang="en-US" sz="2600" dirty="0">
                <a:latin typeface="Arial" panose="020B0604020202020204" pitchFamily="34" charset="0"/>
                <a:cs typeface="Arial" panose="020B0604020202020204" pitchFamily="34" charset="0"/>
              </a:rPr>
              <a:t>Create a structure for continuous learning with a network of implementing states</a:t>
            </a:r>
          </a:p>
          <a:p>
            <a:r>
              <a:rPr lang="en-US" sz="2600" b="1" dirty="0">
                <a:latin typeface="Arial" panose="020B0604020202020204" pitchFamily="34" charset="0"/>
                <a:cs typeface="Arial" panose="020B0604020202020204" pitchFamily="34" charset="0"/>
              </a:rPr>
              <a:t>Phase 5:  </a:t>
            </a:r>
            <a:r>
              <a:rPr lang="en-US" sz="2600" dirty="0">
                <a:latin typeface="Arial" panose="020B0604020202020204" pitchFamily="34" charset="0"/>
                <a:cs typeface="Arial" panose="020B0604020202020204" pitchFamily="34" charset="0"/>
              </a:rPr>
              <a:t>Support investments in continued research and knowledge development</a:t>
            </a:r>
          </a:p>
        </p:txBody>
      </p:sp>
    </p:spTree>
    <p:extLst>
      <p:ext uri="{BB962C8B-B14F-4D97-AF65-F5344CB8AC3E}">
        <p14:creationId xmlns:p14="http://schemas.microsoft.com/office/powerpoint/2010/main" val="3531478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 Developing the Framework</a:t>
            </a:r>
            <a:endParaRPr lang="en-US" dirty="0"/>
          </a:p>
        </p:txBody>
      </p:sp>
      <p:sp>
        <p:nvSpPr>
          <p:cNvPr id="3" name="Content Placeholder 2"/>
          <p:cNvSpPr>
            <a:spLocks noGrp="1"/>
          </p:cNvSpPr>
          <p:nvPr>
            <p:ph idx="1"/>
          </p:nvPr>
        </p:nvSpPr>
        <p:spPr/>
        <p:txBody>
          <a:bodyPr/>
          <a:lstStyle/>
          <a:p>
            <a:r>
              <a:rPr lang="en-US" dirty="0" smtClean="0"/>
              <a:t>National Advisory Committee</a:t>
            </a:r>
          </a:p>
          <a:p>
            <a:r>
              <a:rPr lang="en-US" dirty="0" smtClean="0"/>
              <a:t>Literature review</a:t>
            </a:r>
          </a:p>
          <a:p>
            <a:r>
              <a:rPr lang="en-US" dirty="0" smtClean="0"/>
              <a:t>Dialogue sessions</a:t>
            </a:r>
            <a:endParaRPr lang="en-US" dirty="0"/>
          </a:p>
        </p:txBody>
      </p:sp>
    </p:spTree>
    <p:extLst>
      <p:ext uri="{BB962C8B-B14F-4D97-AF65-F5344CB8AC3E}">
        <p14:creationId xmlns:p14="http://schemas.microsoft.com/office/powerpoint/2010/main" val="3336299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eorgia" panose="02040502050405020303" pitchFamily="18" charset="0"/>
              </a:rPr>
              <a:t>Phase </a:t>
            </a:r>
            <a:r>
              <a:rPr lang="en-US" dirty="0"/>
              <a:t>I</a:t>
            </a:r>
            <a:r>
              <a:rPr lang="en-US" dirty="0" smtClean="0">
                <a:latin typeface="Georgia" panose="02040502050405020303" pitchFamily="18" charset="0"/>
              </a:rPr>
              <a:t>:  </a:t>
            </a:r>
            <a:r>
              <a:rPr lang="en-US" dirty="0">
                <a:latin typeface="Georgia" panose="02040502050405020303" pitchFamily="18" charset="0"/>
              </a:rPr>
              <a:t>Literature </a:t>
            </a:r>
            <a:r>
              <a:rPr lang="en-US" dirty="0" smtClean="0">
                <a:latin typeface="Georgia" panose="02040502050405020303" pitchFamily="18" charset="0"/>
              </a:rPr>
              <a:t>Review</a:t>
            </a:r>
            <a:endParaRPr lang="en-US" dirty="0">
              <a:latin typeface="Georgia" panose="02040502050405020303" pitchFamily="18" charset="0"/>
            </a:endParaRP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Conducted by the Erikson Institute</a:t>
            </a:r>
          </a:p>
          <a:p>
            <a:r>
              <a:rPr lang="en-US" dirty="0">
                <a:latin typeface="Arial" panose="020B0604020202020204" pitchFamily="34" charset="0"/>
                <a:cs typeface="Arial" panose="020B0604020202020204" pitchFamily="34" charset="0"/>
              </a:rPr>
              <a:t>Review of existing literature to identify which protective factors were correlated with lower rates of child abuse and neglect</a:t>
            </a:r>
          </a:p>
          <a:p>
            <a:r>
              <a:rPr lang="en-US" dirty="0">
                <a:latin typeface="Arial" panose="020B0604020202020204" pitchFamily="34" charset="0"/>
                <a:cs typeface="Arial" panose="020B0604020202020204" pitchFamily="34" charset="0"/>
              </a:rPr>
              <a:t>Served to define not only which protective factors but some of what we know about how to build </a:t>
            </a:r>
            <a:r>
              <a:rPr lang="en-US" dirty="0" smtClean="0">
                <a:latin typeface="Arial" panose="020B0604020202020204" pitchFamily="34" charset="0"/>
                <a:cs typeface="Arial" panose="020B0604020202020204" pitchFamily="34" charset="0"/>
              </a:rPr>
              <a:t>them</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9214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
            <a:ext cx="8229600" cy="1012371"/>
          </a:xfrm>
        </p:spPr>
        <p:txBody>
          <a:bodyPr/>
          <a:lstStyle/>
          <a:p>
            <a:r>
              <a:rPr lang="en-US" dirty="0">
                <a:latin typeface="Georgia" panose="02040502050405020303" pitchFamily="18" charset="0"/>
              </a:rPr>
              <a:t>Phase </a:t>
            </a:r>
            <a:r>
              <a:rPr lang="en-US" dirty="0"/>
              <a:t>I</a:t>
            </a:r>
            <a:r>
              <a:rPr lang="en-US" dirty="0" smtClean="0">
                <a:latin typeface="Georgia" panose="02040502050405020303" pitchFamily="18" charset="0"/>
              </a:rPr>
              <a:t>: Dialogue Sessions</a:t>
            </a:r>
            <a:endParaRPr lang="en-US" dirty="0">
              <a:latin typeface="Georgia" panose="02040502050405020303" pitchFamily="18" charset="0"/>
            </a:endParaRPr>
          </a:p>
        </p:txBody>
      </p:sp>
      <p:sp>
        <p:nvSpPr>
          <p:cNvPr id="3" name="Content Placeholder 2"/>
          <p:cNvSpPr>
            <a:spLocks noGrp="1"/>
          </p:cNvSpPr>
          <p:nvPr>
            <p:ph idx="1"/>
          </p:nvPr>
        </p:nvSpPr>
        <p:spPr>
          <a:xfrm>
            <a:off x="440871" y="1012372"/>
            <a:ext cx="5818415" cy="5113792"/>
          </a:xfrm>
        </p:spPr>
        <p:txBody>
          <a:bodyPr/>
          <a:lstStyle/>
          <a:p>
            <a:pPr marL="285750" indent="-285750">
              <a:spcBef>
                <a:spcPts val="0"/>
              </a:spcBef>
              <a:defRPr/>
            </a:pPr>
            <a:r>
              <a:rPr lang="en-US" dirty="0"/>
              <a:t>Natl. Resource Center for Community Based Family Resources and Support</a:t>
            </a:r>
          </a:p>
          <a:p>
            <a:pPr marL="285750" indent="-285750">
              <a:spcBef>
                <a:spcPts val="0"/>
              </a:spcBef>
              <a:defRPr/>
            </a:pPr>
            <a:r>
              <a:rPr lang="en-US" dirty="0"/>
              <a:t>Child Trends</a:t>
            </a:r>
          </a:p>
          <a:p>
            <a:pPr marL="285750" indent="-285750">
              <a:spcBef>
                <a:spcPts val="0"/>
              </a:spcBef>
              <a:defRPr/>
            </a:pPr>
            <a:r>
              <a:rPr lang="en-US" dirty="0"/>
              <a:t>Child Welfare League of America</a:t>
            </a:r>
          </a:p>
          <a:p>
            <a:pPr marL="285750" indent="-285750">
              <a:spcBef>
                <a:spcPts val="0"/>
              </a:spcBef>
              <a:defRPr/>
            </a:pPr>
            <a:r>
              <a:rPr lang="en-US" dirty="0"/>
              <a:t>Family Support America</a:t>
            </a:r>
          </a:p>
          <a:p>
            <a:pPr marL="285750" indent="-285750">
              <a:spcBef>
                <a:spcPts val="0"/>
              </a:spcBef>
              <a:defRPr/>
            </a:pPr>
            <a:r>
              <a:rPr lang="en-US" dirty="0"/>
              <a:t>Free to Grow</a:t>
            </a:r>
          </a:p>
          <a:p>
            <a:pPr marL="285750" indent="-285750">
              <a:spcBef>
                <a:spcPts val="0"/>
              </a:spcBef>
              <a:defRPr/>
            </a:pPr>
            <a:r>
              <a:rPr lang="en-US" dirty="0"/>
              <a:t>Natl. Alliance of Children’s Trust and Prevention Funds</a:t>
            </a:r>
          </a:p>
        </p:txBody>
      </p:sp>
      <p:sp>
        <p:nvSpPr>
          <p:cNvPr id="6" name="TextBox 5"/>
          <p:cNvSpPr txBox="1"/>
          <p:nvPr/>
        </p:nvSpPr>
        <p:spPr>
          <a:xfrm>
            <a:off x="6259286" y="1012372"/>
            <a:ext cx="5742213" cy="5509200"/>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latin typeface="Arial" panose="020B0604020202020204" pitchFamily="34" charset="0"/>
                <a:cs typeface="Arial" panose="020B0604020202020204" pitchFamily="34" charset="0"/>
              </a:rPr>
              <a:t>Natl. Association for the Education of Young Children</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200" dirty="0" smtClean="0">
                <a:latin typeface="Arial" panose="020B0604020202020204" pitchFamily="34" charset="0"/>
                <a:cs typeface="Arial" panose="020B0604020202020204" pitchFamily="34" charset="0"/>
              </a:rPr>
              <a:t>Natl. Conferences on Child Abuse and Neglect</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200" dirty="0" smtClean="0">
                <a:latin typeface="Arial" panose="020B0604020202020204" pitchFamily="34" charset="0"/>
                <a:cs typeface="Arial" panose="020B0604020202020204" pitchFamily="34" charset="0"/>
              </a:rPr>
              <a:t>Natl. Association of Child Care Resource and Referral Associations</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200" dirty="0" smtClean="0">
                <a:latin typeface="Arial" panose="020B0604020202020204" pitchFamily="34" charset="0"/>
                <a:cs typeface="Arial" panose="020B0604020202020204" pitchFamily="34" charset="0"/>
              </a:rPr>
              <a:t>Natl</a:t>
            </a:r>
            <a:r>
              <a:rPr lang="en-US" sz="3200" dirty="0">
                <a:latin typeface="Arial" panose="020B0604020202020204" pitchFamily="34" charset="0"/>
                <a:cs typeface="Arial" panose="020B0604020202020204" pitchFamily="34" charset="0"/>
              </a:rPr>
              <a:t>. Child Care </a:t>
            </a:r>
            <a:r>
              <a:rPr lang="en-US" sz="3200" dirty="0" smtClean="0">
                <a:latin typeface="Arial" panose="020B0604020202020204" pitchFamily="34" charset="0"/>
                <a:cs typeface="Arial" panose="020B0604020202020204" pitchFamily="34" charset="0"/>
              </a:rPr>
              <a:t>Association</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Prevent Child Abuse America</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USA Child Care </a:t>
            </a:r>
          </a:p>
          <a:p>
            <a:pPr marL="285750" indent="-285750">
              <a:buFont typeface="Arial" panose="020B0604020202020204" pitchFamily="34" charset="0"/>
              <a:buChar char="•"/>
            </a:pPr>
            <a:r>
              <a:rPr lang="en-US" sz="3200" dirty="0" smtClean="0">
                <a:latin typeface="Arial" panose="020B0604020202020204" pitchFamily="34" charset="0"/>
                <a:cs typeface="Arial" panose="020B0604020202020204" pitchFamily="34" charset="0"/>
              </a:rPr>
              <a:t>ZERO TO THREE</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9468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rotWithShape="1">
          <a:blip r:embed="rId3"/>
          <a:srcRect l="-1" t="-1459" r="-395"/>
          <a:stretch/>
        </p:blipFill>
        <p:spPr>
          <a:xfrm>
            <a:off x="538832" y="883602"/>
            <a:ext cx="11470288" cy="583723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Title 1"/>
          <p:cNvSpPr>
            <a:spLocks noGrp="1"/>
          </p:cNvSpPr>
          <p:nvPr>
            <p:ph type="title"/>
          </p:nvPr>
        </p:nvSpPr>
        <p:spPr>
          <a:xfrm>
            <a:off x="609600" y="46038"/>
            <a:ext cx="10972800" cy="837564"/>
          </a:xfrm>
        </p:spPr>
        <p:txBody>
          <a:bodyPr>
            <a:normAutofit fontScale="90000"/>
          </a:bodyPr>
          <a:lstStyle/>
          <a:p>
            <a:r>
              <a:rPr lang="en-US" dirty="0">
                <a:latin typeface="Georgia" panose="02040502050405020303" pitchFamily="18" charset="0"/>
              </a:rPr>
              <a:t>Phase </a:t>
            </a:r>
            <a:r>
              <a:rPr lang="en-US" dirty="0" smtClean="0"/>
              <a:t>II</a:t>
            </a:r>
            <a:r>
              <a:rPr lang="en-US" dirty="0" smtClean="0">
                <a:latin typeface="Georgia" panose="02040502050405020303" pitchFamily="18" charset="0"/>
              </a:rPr>
              <a:t>:  </a:t>
            </a:r>
            <a:r>
              <a:rPr lang="en-US" dirty="0">
                <a:latin typeface="Georgia" panose="02040502050405020303" pitchFamily="18" charset="0"/>
              </a:rPr>
              <a:t>Learning from exemplary program practice</a:t>
            </a:r>
          </a:p>
        </p:txBody>
      </p:sp>
    </p:spTree>
    <p:extLst>
      <p:ext uri="{BB962C8B-B14F-4D97-AF65-F5344CB8AC3E}">
        <p14:creationId xmlns:p14="http://schemas.microsoft.com/office/powerpoint/2010/main" val="1153641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6713"/>
            <a:ext cx="10972800" cy="1143000"/>
          </a:xfrm>
        </p:spPr>
        <p:txBody>
          <a:bodyPr/>
          <a:lstStyle/>
          <a:p>
            <a:r>
              <a:rPr lang="en-US" dirty="0">
                <a:latin typeface="Georgia" panose="02040502050405020303" pitchFamily="18" charset="0"/>
              </a:rPr>
              <a:t>Phase </a:t>
            </a:r>
            <a:r>
              <a:rPr lang="en-US" dirty="0" smtClean="0"/>
              <a:t>III</a:t>
            </a:r>
            <a:r>
              <a:rPr lang="en-US" dirty="0" smtClean="0">
                <a:latin typeface="Georgia" panose="02040502050405020303" pitchFamily="18" charset="0"/>
              </a:rPr>
              <a:t>:  </a:t>
            </a:r>
            <a:r>
              <a:rPr lang="en-US" dirty="0">
                <a:latin typeface="Georgia" panose="02040502050405020303" pitchFamily="18" charset="0"/>
              </a:rPr>
              <a:t>The </a:t>
            </a:r>
            <a:r>
              <a:rPr lang="en-US" dirty="0" smtClean="0">
                <a:latin typeface="Georgia" panose="02040502050405020303" pitchFamily="18" charset="0"/>
              </a:rPr>
              <a:t>Seven-State Pilot</a:t>
            </a:r>
            <a:endParaRPr lang="en-US" dirty="0">
              <a:latin typeface="Georgia" panose="02040502050405020303" pitchFamily="18" charset="0"/>
            </a:endParaRPr>
          </a:p>
        </p:txBody>
      </p:sp>
      <p:grpSp>
        <p:nvGrpSpPr>
          <p:cNvPr id="220" name="Gruppe 251"/>
          <p:cNvGrpSpPr/>
          <p:nvPr/>
        </p:nvGrpSpPr>
        <p:grpSpPr>
          <a:xfrm>
            <a:off x="2917753" y="1092445"/>
            <a:ext cx="7103818" cy="4930930"/>
            <a:chOff x="1449633" y="627625"/>
            <a:chExt cx="7103818" cy="4930930"/>
          </a:xfrm>
          <a:solidFill>
            <a:schemeClr val="bg1"/>
          </a:solidFill>
        </p:grpSpPr>
        <p:sp>
          <p:nvSpPr>
            <p:cNvPr id="221" name="Freeform 6"/>
            <p:cNvSpPr>
              <a:spLocks/>
            </p:cNvSpPr>
            <p:nvPr/>
          </p:nvSpPr>
          <p:spPr bwMode="auto">
            <a:xfrm>
              <a:off x="6058305" y="2788156"/>
              <a:ext cx="1017833" cy="564136"/>
            </a:xfrm>
            <a:custGeom>
              <a:avLst/>
              <a:gdLst/>
              <a:ahLst/>
              <a:cxnLst>
                <a:cxn ang="0">
                  <a:pos x="630" y="82"/>
                </a:cxn>
                <a:cxn ang="0">
                  <a:pos x="616" y="40"/>
                </a:cxn>
                <a:cxn ang="0">
                  <a:pos x="592" y="24"/>
                </a:cxn>
                <a:cxn ang="0">
                  <a:pos x="502" y="36"/>
                </a:cxn>
                <a:cxn ang="0">
                  <a:pos x="396" y="0"/>
                </a:cxn>
                <a:cxn ang="0">
                  <a:pos x="400" y="12"/>
                </a:cxn>
                <a:cxn ang="0">
                  <a:pos x="360" y="52"/>
                </a:cxn>
                <a:cxn ang="0">
                  <a:pos x="310" y="162"/>
                </a:cxn>
                <a:cxn ang="0">
                  <a:pos x="280" y="148"/>
                </a:cxn>
                <a:cxn ang="0">
                  <a:pos x="200" y="204"/>
                </a:cxn>
                <a:cxn ang="0">
                  <a:pos x="176" y="188"/>
                </a:cxn>
                <a:cxn ang="0">
                  <a:pos x="122" y="232"/>
                </a:cxn>
                <a:cxn ang="0">
                  <a:pos x="122" y="228"/>
                </a:cxn>
                <a:cxn ang="0">
                  <a:pos x="176" y="184"/>
                </a:cxn>
                <a:cxn ang="0">
                  <a:pos x="122" y="224"/>
                </a:cxn>
                <a:cxn ang="0">
                  <a:pos x="118" y="256"/>
                </a:cxn>
                <a:cxn ang="0">
                  <a:pos x="76" y="312"/>
                </a:cxn>
                <a:cxn ang="0">
                  <a:pos x="26" y="286"/>
                </a:cxn>
                <a:cxn ang="0">
                  <a:pos x="4" y="330"/>
                </a:cxn>
                <a:cxn ang="0">
                  <a:pos x="0" y="322"/>
                </a:cxn>
                <a:cxn ang="0">
                  <a:pos x="6" y="378"/>
                </a:cxn>
                <a:cxn ang="0">
                  <a:pos x="26" y="376"/>
                </a:cxn>
                <a:cxn ang="0">
                  <a:pos x="306" y="330"/>
                </a:cxn>
                <a:cxn ang="0">
                  <a:pos x="568" y="276"/>
                </a:cxn>
                <a:cxn ang="0">
                  <a:pos x="632" y="202"/>
                </a:cxn>
                <a:cxn ang="0">
                  <a:pos x="682" y="104"/>
                </a:cxn>
                <a:cxn ang="0">
                  <a:pos x="630" y="82"/>
                </a:cxn>
              </a:cxnLst>
              <a:rect l="0" t="0" r="r" b="b"/>
              <a:pathLst>
                <a:path w="682" h="378">
                  <a:moveTo>
                    <a:pt x="630" y="82"/>
                  </a:moveTo>
                  <a:lnTo>
                    <a:pt x="616" y="40"/>
                  </a:lnTo>
                  <a:lnTo>
                    <a:pt x="592" y="24"/>
                  </a:lnTo>
                  <a:lnTo>
                    <a:pt x="502" y="36"/>
                  </a:lnTo>
                  <a:lnTo>
                    <a:pt x="396" y="0"/>
                  </a:lnTo>
                  <a:lnTo>
                    <a:pt x="400" y="12"/>
                  </a:lnTo>
                  <a:lnTo>
                    <a:pt x="360" y="52"/>
                  </a:lnTo>
                  <a:lnTo>
                    <a:pt x="310" y="162"/>
                  </a:lnTo>
                  <a:lnTo>
                    <a:pt x="280" y="148"/>
                  </a:lnTo>
                  <a:lnTo>
                    <a:pt x="200" y="204"/>
                  </a:lnTo>
                  <a:lnTo>
                    <a:pt x="176" y="188"/>
                  </a:lnTo>
                  <a:lnTo>
                    <a:pt x="122" y="232"/>
                  </a:lnTo>
                  <a:lnTo>
                    <a:pt x="122" y="228"/>
                  </a:lnTo>
                  <a:lnTo>
                    <a:pt x="176" y="184"/>
                  </a:lnTo>
                  <a:lnTo>
                    <a:pt x="122" y="224"/>
                  </a:lnTo>
                  <a:lnTo>
                    <a:pt x="118" y="256"/>
                  </a:lnTo>
                  <a:lnTo>
                    <a:pt x="76" y="312"/>
                  </a:lnTo>
                  <a:lnTo>
                    <a:pt x="26" y="286"/>
                  </a:lnTo>
                  <a:lnTo>
                    <a:pt x="4" y="330"/>
                  </a:lnTo>
                  <a:lnTo>
                    <a:pt x="0" y="322"/>
                  </a:lnTo>
                  <a:lnTo>
                    <a:pt x="6" y="378"/>
                  </a:lnTo>
                  <a:lnTo>
                    <a:pt x="26" y="376"/>
                  </a:lnTo>
                  <a:lnTo>
                    <a:pt x="306" y="330"/>
                  </a:lnTo>
                  <a:lnTo>
                    <a:pt x="568" y="276"/>
                  </a:lnTo>
                  <a:lnTo>
                    <a:pt x="632" y="202"/>
                  </a:lnTo>
                  <a:lnTo>
                    <a:pt x="682" y="104"/>
                  </a:lnTo>
                  <a:lnTo>
                    <a:pt x="630" y="8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22" name="Freeform 7"/>
            <p:cNvSpPr>
              <a:spLocks/>
            </p:cNvSpPr>
            <p:nvPr/>
          </p:nvSpPr>
          <p:spPr bwMode="auto">
            <a:xfrm>
              <a:off x="5200601" y="2732497"/>
              <a:ext cx="877545" cy="761136"/>
            </a:xfrm>
            <a:custGeom>
              <a:avLst/>
              <a:gdLst/>
              <a:ahLst/>
              <a:cxnLst>
                <a:cxn ang="0">
                  <a:pos x="556" y="278"/>
                </a:cxn>
                <a:cxn ang="0">
                  <a:pos x="476" y="220"/>
                </a:cxn>
                <a:cxn ang="0">
                  <a:pos x="476" y="140"/>
                </a:cxn>
                <a:cxn ang="0">
                  <a:pos x="444" y="140"/>
                </a:cxn>
                <a:cxn ang="0">
                  <a:pos x="346" y="14"/>
                </a:cxn>
                <a:cxn ang="0">
                  <a:pos x="346" y="0"/>
                </a:cxn>
                <a:cxn ang="0">
                  <a:pos x="0" y="8"/>
                </a:cxn>
                <a:cxn ang="0">
                  <a:pos x="22" y="70"/>
                </a:cxn>
                <a:cxn ang="0">
                  <a:pos x="68" y="70"/>
                </a:cxn>
                <a:cxn ang="0">
                  <a:pos x="50" y="136"/>
                </a:cxn>
                <a:cxn ang="0">
                  <a:pos x="104" y="160"/>
                </a:cxn>
                <a:cxn ang="0">
                  <a:pos x="132" y="470"/>
                </a:cxn>
                <a:cxn ang="0">
                  <a:pos x="522" y="462"/>
                </a:cxn>
                <a:cxn ang="0">
                  <a:pos x="506" y="510"/>
                </a:cxn>
                <a:cxn ang="0">
                  <a:pos x="586" y="504"/>
                </a:cxn>
                <a:cxn ang="0">
                  <a:pos x="586" y="410"/>
                </a:cxn>
                <a:cxn ang="0">
                  <a:pos x="588" y="408"/>
                </a:cxn>
                <a:cxn ang="0">
                  <a:pos x="582" y="352"/>
                </a:cxn>
                <a:cxn ang="0">
                  <a:pos x="556" y="278"/>
                </a:cxn>
              </a:cxnLst>
              <a:rect l="0" t="0" r="r" b="b"/>
              <a:pathLst>
                <a:path w="588" h="510">
                  <a:moveTo>
                    <a:pt x="556" y="278"/>
                  </a:moveTo>
                  <a:lnTo>
                    <a:pt x="476" y="220"/>
                  </a:lnTo>
                  <a:lnTo>
                    <a:pt x="476" y="140"/>
                  </a:lnTo>
                  <a:lnTo>
                    <a:pt x="444" y="140"/>
                  </a:lnTo>
                  <a:lnTo>
                    <a:pt x="346" y="14"/>
                  </a:lnTo>
                  <a:lnTo>
                    <a:pt x="346" y="0"/>
                  </a:lnTo>
                  <a:lnTo>
                    <a:pt x="0" y="8"/>
                  </a:lnTo>
                  <a:lnTo>
                    <a:pt x="22" y="70"/>
                  </a:lnTo>
                  <a:lnTo>
                    <a:pt x="68" y="70"/>
                  </a:lnTo>
                  <a:lnTo>
                    <a:pt x="50" y="136"/>
                  </a:lnTo>
                  <a:lnTo>
                    <a:pt x="104" y="160"/>
                  </a:lnTo>
                  <a:lnTo>
                    <a:pt x="132" y="470"/>
                  </a:lnTo>
                  <a:lnTo>
                    <a:pt x="522" y="462"/>
                  </a:lnTo>
                  <a:lnTo>
                    <a:pt x="506" y="510"/>
                  </a:lnTo>
                  <a:lnTo>
                    <a:pt x="586" y="504"/>
                  </a:lnTo>
                  <a:lnTo>
                    <a:pt x="586" y="410"/>
                  </a:lnTo>
                  <a:lnTo>
                    <a:pt x="588" y="408"/>
                  </a:lnTo>
                  <a:lnTo>
                    <a:pt x="582" y="352"/>
                  </a:lnTo>
                  <a:lnTo>
                    <a:pt x="556" y="27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nvGrpSpPr>
            <p:cNvPr id="223" name="Gruppe 360"/>
            <p:cNvGrpSpPr/>
            <p:nvPr/>
          </p:nvGrpSpPr>
          <p:grpSpPr>
            <a:xfrm>
              <a:off x="1449633" y="627625"/>
              <a:ext cx="7103818" cy="4930930"/>
              <a:chOff x="1449633" y="627625"/>
              <a:chExt cx="7103818" cy="4930930"/>
            </a:xfrm>
            <a:grpFill/>
          </p:grpSpPr>
          <p:sp>
            <p:nvSpPr>
              <p:cNvPr id="224" name="Freeform 6"/>
              <p:cNvSpPr>
                <a:spLocks/>
              </p:cNvSpPr>
              <p:nvPr/>
            </p:nvSpPr>
            <p:spPr bwMode="auto">
              <a:xfrm>
                <a:off x="5419725" y="1465887"/>
                <a:ext cx="751182" cy="872831"/>
              </a:xfrm>
              <a:custGeom>
                <a:avLst/>
                <a:gdLst/>
                <a:ahLst/>
                <a:cxnLst>
                  <a:cxn ang="0">
                    <a:pos x="404" y="538"/>
                  </a:cxn>
                  <a:cxn ang="0">
                    <a:pos x="490" y="542"/>
                  </a:cxn>
                  <a:cxn ang="0">
                    <a:pos x="464" y="400"/>
                  </a:cxn>
                  <a:cxn ang="0">
                    <a:pos x="494" y="172"/>
                  </a:cxn>
                  <a:cxn ang="0">
                    <a:pos x="446" y="160"/>
                  </a:cxn>
                  <a:cxn ang="0">
                    <a:pos x="414" y="160"/>
                  </a:cxn>
                  <a:cxn ang="0">
                    <a:pos x="404" y="122"/>
                  </a:cxn>
                  <a:cxn ang="0">
                    <a:pos x="196" y="96"/>
                  </a:cxn>
                  <a:cxn ang="0">
                    <a:pos x="174" y="38"/>
                  </a:cxn>
                  <a:cxn ang="0">
                    <a:pos x="146" y="38"/>
                  </a:cxn>
                  <a:cxn ang="0">
                    <a:pos x="146" y="0"/>
                  </a:cxn>
                  <a:cxn ang="0">
                    <a:pos x="78" y="24"/>
                  </a:cxn>
                  <a:cxn ang="0">
                    <a:pos x="36" y="116"/>
                  </a:cxn>
                  <a:cxn ang="0">
                    <a:pos x="0" y="158"/>
                  </a:cxn>
                  <a:cxn ang="0">
                    <a:pos x="28" y="292"/>
                  </a:cxn>
                  <a:cxn ang="0">
                    <a:pos x="166" y="374"/>
                  </a:cxn>
                  <a:cxn ang="0">
                    <a:pos x="194" y="508"/>
                  </a:cxn>
                  <a:cxn ang="0">
                    <a:pos x="264" y="574"/>
                  </a:cxn>
                  <a:cxn ang="0">
                    <a:pos x="352" y="568"/>
                  </a:cxn>
                  <a:cxn ang="0">
                    <a:pos x="404" y="538"/>
                  </a:cxn>
                </a:cxnLst>
                <a:rect l="0" t="0" r="r" b="b"/>
                <a:pathLst>
                  <a:path w="494" h="574">
                    <a:moveTo>
                      <a:pt x="404" y="538"/>
                    </a:moveTo>
                    <a:lnTo>
                      <a:pt x="490" y="542"/>
                    </a:lnTo>
                    <a:lnTo>
                      <a:pt x="464" y="400"/>
                    </a:lnTo>
                    <a:lnTo>
                      <a:pt x="494" y="172"/>
                    </a:lnTo>
                    <a:lnTo>
                      <a:pt x="446" y="160"/>
                    </a:lnTo>
                    <a:lnTo>
                      <a:pt x="414" y="160"/>
                    </a:lnTo>
                    <a:lnTo>
                      <a:pt x="404" y="122"/>
                    </a:lnTo>
                    <a:lnTo>
                      <a:pt x="196" y="96"/>
                    </a:lnTo>
                    <a:lnTo>
                      <a:pt x="174" y="38"/>
                    </a:lnTo>
                    <a:lnTo>
                      <a:pt x="146" y="38"/>
                    </a:lnTo>
                    <a:lnTo>
                      <a:pt x="146" y="0"/>
                    </a:lnTo>
                    <a:lnTo>
                      <a:pt x="78" y="24"/>
                    </a:lnTo>
                    <a:lnTo>
                      <a:pt x="36" y="116"/>
                    </a:lnTo>
                    <a:lnTo>
                      <a:pt x="0" y="158"/>
                    </a:lnTo>
                    <a:lnTo>
                      <a:pt x="28" y="292"/>
                    </a:lnTo>
                    <a:lnTo>
                      <a:pt x="166" y="374"/>
                    </a:lnTo>
                    <a:lnTo>
                      <a:pt x="194" y="508"/>
                    </a:lnTo>
                    <a:lnTo>
                      <a:pt x="264" y="574"/>
                    </a:lnTo>
                    <a:lnTo>
                      <a:pt x="352" y="568"/>
                    </a:lnTo>
                    <a:lnTo>
                      <a:pt x="404" y="53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25" name="Freeform 7"/>
              <p:cNvSpPr>
                <a:spLocks/>
              </p:cNvSpPr>
              <p:nvPr/>
            </p:nvSpPr>
            <p:spPr bwMode="auto">
              <a:xfrm>
                <a:off x="5714724" y="2283975"/>
                <a:ext cx="571750" cy="1000562"/>
              </a:xfrm>
              <a:custGeom>
                <a:avLst/>
                <a:gdLst/>
                <a:ahLst/>
                <a:cxnLst>
                  <a:cxn ang="0">
                    <a:pos x="336" y="64"/>
                  </a:cxn>
                  <a:cxn ang="0">
                    <a:pos x="300" y="26"/>
                  </a:cxn>
                  <a:cxn ang="0">
                    <a:pos x="296" y="4"/>
                  </a:cxn>
                  <a:cxn ang="0">
                    <a:pos x="210" y="0"/>
                  </a:cxn>
                  <a:cxn ang="0">
                    <a:pos x="158" y="30"/>
                  </a:cxn>
                  <a:cxn ang="0">
                    <a:pos x="70" y="36"/>
                  </a:cxn>
                  <a:cxn ang="0">
                    <a:pos x="78" y="96"/>
                  </a:cxn>
                  <a:cxn ang="0">
                    <a:pos x="22" y="162"/>
                  </a:cxn>
                  <a:cxn ang="0">
                    <a:pos x="42" y="202"/>
                  </a:cxn>
                  <a:cxn ang="0">
                    <a:pos x="0" y="272"/>
                  </a:cxn>
                  <a:cxn ang="0">
                    <a:pos x="0" y="320"/>
                  </a:cxn>
                  <a:cxn ang="0">
                    <a:pos x="96" y="442"/>
                  </a:cxn>
                  <a:cxn ang="0">
                    <a:pos x="130" y="442"/>
                  </a:cxn>
                  <a:cxn ang="0">
                    <a:pos x="130" y="526"/>
                  </a:cxn>
                  <a:cxn ang="0">
                    <a:pos x="208" y="580"/>
                  </a:cxn>
                  <a:cxn ang="0">
                    <a:pos x="236" y="658"/>
                  </a:cxn>
                  <a:cxn ang="0">
                    <a:pos x="258" y="616"/>
                  </a:cxn>
                  <a:cxn ang="0">
                    <a:pos x="308" y="644"/>
                  </a:cxn>
                  <a:cxn ang="0">
                    <a:pos x="348" y="592"/>
                  </a:cxn>
                  <a:cxn ang="0">
                    <a:pos x="356" y="510"/>
                  </a:cxn>
                  <a:cxn ang="0">
                    <a:pos x="376" y="428"/>
                  </a:cxn>
                  <a:cxn ang="0">
                    <a:pos x="336" y="64"/>
                  </a:cxn>
                </a:cxnLst>
                <a:rect l="0" t="0" r="r" b="b"/>
                <a:pathLst>
                  <a:path w="376" h="658">
                    <a:moveTo>
                      <a:pt x="336" y="64"/>
                    </a:moveTo>
                    <a:lnTo>
                      <a:pt x="300" y="26"/>
                    </a:lnTo>
                    <a:lnTo>
                      <a:pt x="296" y="4"/>
                    </a:lnTo>
                    <a:lnTo>
                      <a:pt x="210" y="0"/>
                    </a:lnTo>
                    <a:lnTo>
                      <a:pt x="158" y="30"/>
                    </a:lnTo>
                    <a:lnTo>
                      <a:pt x="70" y="36"/>
                    </a:lnTo>
                    <a:lnTo>
                      <a:pt x="78" y="96"/>
                    </a:lnTo>
                    <a:lnTo>
                      <a:pt x="22" y="162"/>
                    </a:lnTo>
                    <a:lnTo>
                      <a:pt x="42" y="202"/>
                    </a:lnTo>
                    <a:lnTo>
                      <a:pt x="0" y="272"/>
                    </a:lnTo>
                    <a:lnTo>
                      <a:pt x="0" y="320"/>
                    </a:lnTo>
                    <a:lnTo>
                      <a:pt x="96" y="442"/>
                    </a:lnTo>
                    <a:lnTo>
                      <a:pt x="130" y="442"/>
                    </a:lnTo>
                    <a:lnTo>
                      <a:pt x="130" y="526"/>
                    </a:lnTo>
                    <a:lnTo>
                      <a:pt x="208" y="580"/>
                    </a:lnTo>
                    <a:lnTo>
                      <a:pt x="236" y="658"/>
                    </a:lnTo>
                    <a:lnTo>
                      <a:pt x="258" y="616"/>
                    </a:lnTo>
                    <a:lnTo>
                      <a:pt x="308" y="644"/>
                    </a:lnTo>
                    <a:lnTo>
                      <a:pt x="348" y="592"/>
                    </a:lnTo>
                    <a:lnTo>
                      <a:pt x="356" y="510"/>
                    </a:lnTo>
                    <a:lnTo>
                      <a:pt x="376" y="428"/>
                    </a:lnTo>
                    <a:lnTo>
                      <a:pt x="336" y="6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nvGrpSpPr>
              <p:cNvPr id="226" name="Gruppe 313"/>
              <p:cNvGrpSpPr/>
              <p:nvPr/>
            </p:nvGrpSpPr>
            <p:grpSpPr>
              <a:xfrm>
                <a:off x="1449633" y="627625"/>
                <a:ext cx="7103818" cy="4930930"/>
                <a:chOff x="1449633" y="456175"/>
                <a:chExt cx="7103818" cy="4930930"/>
              </a:xfrm>
              <a:grpFill/>
            </p:grpSpPr>
            <p:sp>
              <p:nvSpPr>
                <p:cNvPr id="227" name="Freeform 3053"/>
                <p:cNvSpPr>
                  <a:spLocks/>
                </p:cNvSpPr>
                <p:nvPr/>
              </p:nvSpPr>
              <p:spPr bwMode="auto">
                <a:xfrm>
                  <a:off x="7807144" y="1160689"/>
                  <a:ext cx="149261" cy="570179"/>
                </a:xfrm>
                <a:custGeom>
                  <a:avLst/>
                  <a:gdLst/>
                  <a:ahLst/>
                  <a:cxnLst>
                    <a:cxn ang="0">
                      <a:pos x="0" y="0"/>
                    </a:cxn>
                    <a:cxn ang="0">
                      <a:pos x="86" y="312"/>
                    </a:cxn>
                    <a:cxn ang="0">
                      <a:pos x="100" y="382"/>
                    </a:cxn>
                    <a:cxn ang="0">
                      <a:pos x="94" y="324"/>
                    </a:cxn>
                    <a:cxn ang="0">
                      <a:pos x="30" y="98"/>
                    </a:cxn>
                    <a:cxn ang="0">
                      <a:pos x="0" y="0"/>
                    </a:cxn>
                  </a:cxnLst>
                  <a:rect l="0" t="0" r="r" b="b"/>
                  <a:pathLst>
                    <a:path w="100" h="382">
                      <a:moveTo>
                        <a:pt x="0" y="0"/>
                      </a:moveTo>
                      <a:lnTo>
                        <a:pt x="86" y="312"/>
                      </a:lnTo>
                      <a:lnTo>
                        <a:pt x="100" y="382"/>
                      </a:lnTo>
                      <a:lnTo>
                        <a:pt x="94" y="324"/>
                      </a:lnTo>
                      <a:lnTo>
                        <a:pt x="30" y="98"/>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28" name="Freeform 3054"/>
                <p:cNvSpPr>
                  <a:spLocks/>
                </p:cNvSpPr>
                <p:nvPr/>
              </p:nvSpPr>
              <p:spPr bwMode="auto">
                <a:xfrm>
                  <a:off x="7147408" y="1109940"/>
                  <a:ext cx="895569" cy="814968"/>
                </a:xfrm>
                <a:custGeom>
                  <a:avLst/>
                  <a:gdLst/>
                  <a:ahLst/>
                  <a:cxnLst>
                    <a:cxn ang="0">
                      <a:pos x="546" y="442"/>
                    </a:cxn>
                    <a:cxn ang="0">
                      <a:pos x="542" y="416"/>
                    </a:cxn>
                    <a:cxn ang="0">
                      <a:pos x="528" y="346"/>
                    </a:cxn>
                    <a:cxn ang="0">
                      <a:pos x="442" y="34"/>
                    </a:cxn>
                    <a:cxn ang="0">
                      <a:pos x="434" y="0"/>
                    </a:cxn>
                    <a:cxn ang="0">
                      <a:pos x="434" y="0"/>
                    </a:cxn>
                    <a:cxn ang="0">
                      <a:pos x="434" y="0"/>
                    </a:cxn>
                    <a:cxn ang="0">
                      <a:pos x="308" y="48"/>
                    </a:cxn>
                    <a:cxn ang="0">
                      <a:pos x="238" y="208"/>
                    </a:cxn>
                    <a:cxn ang="0">
                      <a:pos x="246" y="234"/>
                    </a:cxn>
                    <a:cxn ang="0">
                      <a:pos x="216" y="290"/>
                    </a:cxn>
                    <a:cxn ang="0">
                      <a:pos x="84" y="318"/>
                    </a:cxn>
                    <a:cxn ang="0">
                      <a:pos x="46" y="398"/>
                    </a:cxn>
                    <a:cxn ang="0">
                      <a:pos x="58" y="426"/>
                    </a:cxn>
                    <a:cxn ang="0">
                      <a:pos x="0" y="494"/>
                    </a:cxn>
                    <a:cxn ang="0">
                      <a:pos x="16" y="546"/>
                    </a:cxn>
                    <a:cxn ang="0">
                      <a:pos x="380" y="426"/>
                    </a:cxn>
                    <a:cxn ang="0">
                      <a:pos x="456" y="492"/>
                    </a:cxn>
                    <a:cxn ang="0">
                      <a:pos x="478" y="498"/>
                    </a:cxn>
                    <a:cxn ang="0">
                      <a:pos x="588" y="522"/>
                    </a:cxn>
                    <a:cxn ang="0">
                      <a:pos x="600" y="496"/>
                    </a:cxn>
                    <a:cxn ang="0">
                      <a:pos x="594" y="490"/>
                    </a:cxn>
                    <a:cxn ang="0">
                      <a:pos x="546" y="442"/>
                    </a:cxn>
                  </a:cxnLst>
                  <a:rect l="0" t="0" r="r" b="b"/>
                  <a:pathLst>
                    <a:path w="600" h="546">
                      <a:moveTo>
                        <a:pt x="546" y="442"/>
                      </a:moveTo>
                      <a:lnTo>
                        <a:pt x="542" y="416"/>
                      </a:lnTo>
                      <a:lnTo>
                        <a:pt x="528" y="346"/>
                      </a:lnTo>
                      <a:lnTo>
                        <a:pt x="442" y="34"/>
                      </a:lnTo>
                      <a:lnTo>
                        <a:pt x="434" y="0"/>
                      </a:lnTo>
                      <a:lnTo>
                        <a:pt x="434" y="0"/>
                      </a:lnTo>
                      <a:lnTo>
                        <a:pt x="434" y="0"/>
                      </a:lnTo>
                      <a:lnTo>
                        <a:pt x="308" y="48"/>
                      </a:lnTo>
                      <a:lnTo>
                        <a:pt x="238" y="208"/>
                      </a:lnTo>
                      <a:lnTo>
                        <a:pt x="246" y="234"/>
                      </a:lnTo>
                      <a:lnTo>
                        <a:pt x="216" y="290"/>
                      </a:lnTo>
                      <a:lnTo>
                        <a:pt x="84" y="318"/>
                      </a:lnTo>
                      <a:lnTo>
                        <a:pt x="46" y="398"/>
                      </a:lnTo>
                      <a:lnTo>
                        <a:pt x="58" y="426"/>
                      </a:lnTo>
                      <a:lnTo>
                        <a:pt x="0" y="494"/>
                      </a:lnTo>
                      <a:lnTo>
                        <a:pt x="16" y="546"/>
                      </a:lnTo>
                      <a:lnTo>
                        <a:pt x="380" y="426"/>
                      </a:lnTo>
                      <a:lnTo>
                        <a:pt x="456" y="492"/>
                      </a:lnTo>
                      <a:lnTo>
                        <a:pt x="478" y="498"/>
                      </a:lnTo>
                      <a:lnTo>
                        <a:pt x="588" y="522"/>
                      </a:lnTo>
                      <a:lnTo>
                        <a:pt x="600" y="496"/>
                      </a:lnTo>
                      <a:lnTo>
                        <a:pt x="594" y="490"/>
                      </a:lnTo>
                      <a:lnTo>
                        <a:pt x="546" y="4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29" name="Freeform 3055"/>
                <p:cNvSpPr>
                  <a:spLocks/>
                </p:cNvSpPr>
                <p:nvPr/>
              </p:nvSpPr>
              <p:spPr bwMode="auto">
                <a:xfrm>
                  <a:off x="8183283" y="1315921"/>
                  <a:ext cx="59705" cy="41793"/>
                </a:xfrm>
                <a:custGeom>
                  <a:avLst/>
                  <a:gdLst/>
                  <a:ahLst/>
                  <a:cxnLst>
                    <a:cxn ang="0">
                      <a:pos x="40" y="28"/>
                    </a:cxn>
                    <a:cxn ang="0">
                      <a:pos x="40" y="24"/>
                    </a:cxn>
                    <a:cxn ang="0">
                      <a:pos x="0" y="0"/>
                    </a:cxn>
                    <a:cxn ang="0">
                      <a:pos x="40" y="28"/>
                    </a:cxn>
                  </a:cxnLst>
                  <a:rect l="0" t="0" r="r" b="b"/>
                  <a:pathLst>
                    <a:path w="40" h="28">
                      <a:moveTo>
                        <a:pt x="40" y="28"/>
                      </a:moveTo>
                      <a:lnTo>
                        <a:pt x="40" y="24"/>
                      </a:lnTo>
                      <a:lnTo>
                        <a:pt x="0" y="0"/>
                      </a:lnTo>
                      <a:lnTo>
                        <a:pt x="40" y="2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30" name="Freeform 3056"/>
                <p:cNvSpPr>
                  <a:spLocks/>
                </p:cNvSpPr>
                <p:nvPr/>
              </p:nvSpPr>
              <p:spPr bwMode="auto">
                <a:xfrm>
                  <a:off x="7995213" y="456175"/>
                  <a:ext cx="558238" cy="895569"/>
                </a:xfrm>
                <a:custGeom>
                  <a:avLst/>
                  <a:gdLst/>
                  <a:ahLst/>
                  <a:cxnLst>
                    <a:cxn ang="0">
                      <a:pos x="284" y="228"/>
                    </a:cxn>
                    <a:cxn ang="0">
                      <a:pos x="244" y="202"/>
                    </a:cxn>
                    <a:cxn ang="0">
                      <a:pos x="136" y="0"/>
                    </a:cxn>
                    <a:cxn ang="0">
                      <a:pos x="84" y="68"/>
                    </a:cxn>
                    <a:cxn ang="0">
                      <a:pos x="46" y="54"/>
                    </a:cxn>
                    <a:cxn ang="0">
                      <a:pos x="46" y="228"/>
                    </a:cxn>
                    <a:cxn ang="0">
                      <a:pos x="0" y="356"/>
                    </a:cxn>
                    <a:cxn ang="0">
                      <a:pos x="126" y="576"/>
                    </a:cxn>
                    <a:cxn ang="0">
                      <a:pos x="166" y="600"/>
                    </a:cxn>
                    <a:cxn ang="0">
                      <a:pos x="166" y="540"/>
                    </a:cxn>
                    <a:cxn ang="0">
                      <a:pos x="244" y="404"/>
                    </a:cxn>
                    <a:cxn ang="0">
                      <a:pos x="294" y="378"/>
                    </a:cxn>
                    <a:cxn ang="0">
                      <a:pos x="294" y="336"/>
                    </a:cxn>
                    <a:cxn ang="0">
                      <a:pos x="374" y="202"/>
                    </a:cxn>
                    <a:cxn ang="0">
                      <a:pos x="284" y="228"/>
                    </a:cxn>
                  </a:cxnLst>
                  <a:rect l="0" t="0" r="r" b="b"/>
                  <a:pathLst>
                    <a:path w="374" h="600">
                      <a:moveTo>
                        <a:pt x="284" y="228"/>
                      </a:moveTo>
                      <a:lnTo>
                        <a:pt x="244" y="202"/>
                      </a:lnTo>
                      <a:lnTo>
                        <a:pt x="136" y="0"/>
                      </a:lnTo>
                      <a:lnTo>
                        <a:pt x="84" y="68"/>
                      </a:lnTo>
                      <a:lnTo>
                        <a:pt x="46" y="54"/>
                      </a:lnTo>
                      <a:lnTo>
                        <a:pt x="46" y="228"/>
                      </a:lnTo>
                      <a:lnTo>
                        <a:pt x="0" y="356"/>
                      </a:lnTo>
                      <a:lnTo>
                        <a:pt x="126" y="576"/>
                      </a:lnTo>
                      <a:lnTo>
                        <a:pt x="166" y="600"/>
                      </a:lnTo>
                      <a:lnTo>
                        <a:pt x="166" y="540"/>
                      </a:lnTo>
                      <a:lnTo>
                        <a:pt x="244" y="404"/>
                      </a:lnTo>
                      <a:lnTo>
                        <a:pt x="294" y="378"/>
                      </a:lnTo>
                      <a:lnTo>
                        <a:pt x="294" y="336"/>
                      </a:lnTo>
                      <a:lnTo>
                        <a:pt x="374" y="202"/>
                      </a:lnTo>
                      <a:lnTo>
                        <a:pt x="284" y="22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31" name="Freeform 3057"/>
                <p:cNvSpPr>
                  <a:spLocks/>
                </p:cNvSpPr>
                <p:nvPr/>
              </p:nvSpPr>
              <p:spPr bwMode="auto">
                <a:xfrm>
                  <a:off x="7798188" y="1047250"/>
                  <a:ext cx="176129" cy="504504"/>
                </a:xfrm>
                <a:custGeom>
                  <a:avLst/>
                  <a:gdLst/>
                  <a:ahLst/>
                  <a:cxnLst>
                    <a:cxn ang="0">
                      <a:pos x="110" y="84"/>
                    </a:cxn>
                    <a:cxn ang="0">
                      <a:pos x="110" y="84"/>
                    </a:cxn>
                    <a:cxn ang="0">
                      <a:pos x="112" y="64"/>
                    </a:cxn>
                    <a:cxn ang="0">
                      <a:pos x="112" y="42"/>
                    </a:cxn>
                    <a:cxn ang="0">
                      <a:pos x="110" y="20"/>
                    </a:cxn>
                    <a:cxn ang="0">
                      <a:pos x="106" y="0"/>
                    </a:cxn>
                    <a:cxn ang="0">
                      <a:pos x="0" y="40"/>
                    </a:cxn>
                    <a:cxn ang="0">
                      <a:pos x="0" y="42"/>
                    </a:cxn>
                    <a:cxn ang="0">
                      <a:pos x="2" y="42"/>
                    </a:cxn>
                    <a:cxn ang="0">
                      <a:pos x="40" y="174"/>
                    </a:cxn>
                    <a:cxn ang="0">
                      <a:pos x="80" y="318"/>
                    </a:cxn>
                    <a:cxn ang="0">
                      <a:pos x="86" y="338"/>
                    </a:cxn>
                    <a:cxn ang="0">
                      <a:pos x="86" y="338"/>
                    </a:cxn>
                    <a:cxn ang="0">
                      <a:pos x="118" y="330"/>
                    </a:cxn>
                    <a:cxn ang="0">
                      <a:pos x="118" y="330"/>
                    </a:cxn>
                    <a:cxn ang="0">
                      <a:pos x="110" y="302"/>
                    </a:cxn>
                    <a:cxn ang="0">
                      <a:pos x="106" y="270"/>
                    </a:cxn>
                    <a:cxn ang="0">
                      <a:pos x="104" y="234"/>
                    </a:cxn>
                    <a:cxn ang="0">
                      <a:pos x="104" y="198"/>
                    </a:cxn>
                    <a:cxn ang="0">
                      <a:pos x="106" y="132"/>
                    </a:cxn>
                    <a:cxn ang="0">
                      <a:pos x="108" y="104"/>
                    </a:cxn>
                    <a:cxn ang="0">
                      <a:pos x="110" y="84"/>
                    </a:cxn>
                    <a:cxn ang="0">
                      <a:pos x="110" y="84"/>
                    </a:cxn>
                  </a:cxnLst>
                  <a:rect l="0" t="0" r="r" b="b"/>
                  <a:pathLst>
                    <a:path w="118" h="338">
                      <a:moveTo>
                        <a:pt x="110" y="84"/>
                      </a:moveTo>
                      <a:lnTo>
                        <a:pt x="110" y="84"/>
                      </a:lnTo>
                      <a:lnTo>
                        <a:pt x="112" y="64"/>
                      </a:lnTo>
                      <a:lnTo>
                        <a:pt x="112" y="42"/>
                      </a:lnTo>
                      <a:lnTo>
                        <a:pt x="110" y="20"/>
                      </a:lnTo>
                      <a:lnTo>
                        <a:pt x="106" y="0"/>
                      </a:lnTo>
                      <a:lnTo>
                        <a:pt x="0" y="40"/>
                      </a:lnTo>
                      <a:lnTo>
                        <a:pt x="0" y="42"/>
                      </a:lnTo>
                      <a:lnTo>
                        <a:pt x="2" y="42"/>
                      </a:lnTo>
                      <a:lnTo>
                        <a:pt x="40" y="174"/>
                      </a:lnTo>
                      <a:lnTo>
                        <a:pt x="80" y="318"/>
                      </a:lnTo>
                      <a:lnTo>
                        <a:pt x="86" y="338"/>
                      </a:lnTo>
                      <a:lnTo>
                        <a:pt x="86" y="338"/>
                      </a:lnTo>
                      <a:lnTo>
                        <a:pt x="118" y="330"/>
                      </a:lnTo>
                      <a:lnTo>
                        <a:pt x="118" y="330"/>
                      </a:lnTo>
                      <a:lnTo>
                        <a:pt x="110" y="302"/>
                      </a:lnTo>
                      <a:lnTo>
                        <a:pt x="106" y="270"/>
                      </a:lnTo>
                      <a:lnTo>
                        <a:pt x="104" y="234"/>
                      </a:lnTo>
                      <a:lnTo>
                        <a:pt x="104" y="198"/>
                      </a:lnTo>
                      <a:lnTo>
                        <a:pt x="106" y="132"/>
                      </a:lnTo>
                      <a:lnTo>
                        <a:pt x="108" y="104"/>
                      </a:lnTo>
                      <a:lnTo>
                        <a:pt x="110" y="84"/>
                      </a:lnTo>
                      <a:lnTo>
                        <a:pt x="110" y="8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32" name="Freeform 3058"/>
                <p:cNvSpPr>
                  <a:spLocks/>
                </p:cNvSpPr>
                <p:nvPr/>
              </p:nvSpPr>
              <p:spPr bwMode="auto">
                <a:xfrm>
                  <a:off x="7953420" y="984561"/>
                  <a:ext cx="292552" cy="555253"/>
                </a:xfrm>
                <a:custGeom>
                  <a:avLst/>
                  <a:gdLst/>
                  <a:ahLst/>
                  <a:cxnLst>
                    <a:cxn ang="0">
                      <a:pos x="156" y="224"/>
                    </a:cxn>
                    <a:cxn ang="0">
                      <a:pos x="30" y="6"/>
                    </a:cxn>
                    <a:cxn ang="0">
                      <a:pos x="30" y="4"/>
                    </a:cxn>
                    <a:cxn ang="0">
                      <a:pos x="156" y="222"/>
                    </a:cxn>
                    <a:cxn ang="0">
                      <a:pos x="30" y="0"/>
                    </a:cxn>
                    <a:cxn ang="0">
                      <a:pos x="16" y="36"/>
                    </a:cxn>
                    <a:cxn ang="0">
                      <a:pos x="2" y="42"/>
                    </a:cxn>
                    <a:cxn ang="0">
                      <a:pos x="2" y="42"/>
                    </a:cxn>
                    <a:cxn ang="0">
                      <a:pos x="6" y="62"/>
                    </a:cxn>
                    <a:cxn ang="0">
                      <a:pos x="8" y="84"/>
                    </a:cxn>
                    <a:cxn ang="0">
                      <a:pos x="8" y="106"/>
                    </a:cxn>
                    <a:cxn ang="0">
                      <a:pos x="6" y="126"/>
                    </a:cxn>
                    <a:cxn ang="0">
                      <a:pos x="6" y="126"/>
                    </a:cxn>
                    <a:cxn ang="0">
                      <a:pos x="4" y="146"/>
                    </a:cxn>
                    <a:cxn ang="0">
                      <a:pos x="2" y="174"/>
                    </a:cxn>
                    <a:cxn ang="0">
                      <a:pos x="0" y="240"/>
                    </a:cxn>
                    <a:cxn ang="0">
                      <a:pos x="0" y="276"/>
                    </a:cxn>
                    <a:cxn ang="0">
                      <a:pos x="2" y="312"/>
                    </a:cxn>
                    <a:cxn ang="0">
                      <a:pos x="6" y="344"/>
                    </a:cxn>
                    <a:cxn ang="0">
                      <a:pos x="14" y="372"/>
                    </a:cxn>
                    <a:cxn ang="0">
                      <a:pos x="14" y="372"/>
                    </a:cxn>
                    <a:cxn ang="0">
                      <a:pos x="44" y="362"/>
                    </a:cxn>
                    <a:cxn ang="0">
                      <a:pos x="74" y="350"/>
                    </a:cxn>
                    <a:cxn ang="0">
                      <a:pos x="100" y="334"/>
                    </a:cxn>
                    <a:cxn ang="0">
                      <a:pos x="114" y="326"/>
                    </a:cxn>
                    <a:cxn ang="0">
                      <a:pos x="124" y="316"/>
                    </a:cxn>
                    <a:cxn ang="0">
                      <a:pos x="124" y="316"/>
                    </a:cxn>
                    <a:cxn ang="0">
                      <a:pos x="134" y="308"/>
                    </a:cxn>
                    <a:cxn ang="0">
                      <a:pos x="144" y="300"/>
                    </a:cxn>
                    <a:cxn ang="0">
                      <a:pos x="154" y="296"/>
                    </a:cxn>
                    <a:cxn ang="0">
                      <a:pos x="164" y="292"/>
                    </a:cxn>
                    <a:cxn ang="0">
                      <a:pos x="182" y="288"/>
                    </a:cxn>
                    <a:cxn ang="0">
                      <a:pos x="196" y="288"/>
                    </a:cxn>
                    <a:cxn ang="0">
                      <a:pos x="196" y="250"/>
                    </a:cxn>
                    <a:cxn ang="0">
                      <a:pos x="156" y="224"/>
                    </a:cxn>
                  </a:cxnLst>
                  <a:rect l="0" t="0" r="r" b="b"/>
                  <a:pathLst>
                    <a:path w="196" h="372">
                      <a:moveTo>
                        <a:pt x="156" y="224"/>
                      </a:moveTo>
                      <a:lnTo>
                        <a:pt x="30" y="6"/>
                      </a:lnTo>
                      <a:lnTo>
                        <a:pt x="30" y="4"/>
                      </a:lnTo>
                      <a:lnTo>
                        <a:pt x="156" y="222"/>
                      </a:lnTo>
                      <a:lnTo>
                        <a:pt x="30" y="0"/>
                      </a:lnTo>
                      <a:lnTo>
                        <a:pt x="16" y="36"/>
                      </a:lnTo>
                      <a:lnTo>
                        <a:pt x="2" y="42"/>
                      </a:lnTo>
                      <a:lnTo>
                        <a:pt x="2" y="42"/>
                      </a:lnTo>
                      <a:lnTo>
                        <a:pt x="6" y="62"/>
                      </a:lnTo>
                      <a:lnTo>
                        <a:pt x="8" y="84"/>
                      </a:lnTo>
                      <a:lnTo>
                        <a:pt x="8" y="106"/>
                      </a:lnTo>
                      <a:lnTo>
                        <a:pt x="6" y="126"/>
                      </a:lnTo>
                      <a:lnTo>
                        <a:pt x="6" y="126"/>
                      </a:lnTo>
                      <a:lnTo>
                        <a:pt x="4" y="146"/>
                      </a:lnTo>
                      <a:lnTo>
                        <a:pt x="2" y="174"/>
                      </a:lnTo>
                      <a:lnTo>
                        <a:pt x="0" y="240"/>
                      </a:lnTo>
                      <a:lnTo>
                        <a:pt x="0" y="276"/>
                      </a:lnTo>
                      <a:lnTo>
                        <a:pt x="2" y="312"/>
                      </a:lnTo>
                      <a:lnTo>
                        <a:pt x="6" y="344"/>
                      </a:lnTo>
                      <a:lnTo>
                        <a:pt x="14" y="372"/>
                      </a:lnTo>
                      <a:lnTo>
                        <a:pt x="14" y="372"/>
                      </a:lnTo>
                      <a:lnTo>
                        <a:pt x="44" y="362"/>
                      </a:lnTo>
                      <a:lnTo>
                        <a:pt x="74" y="350"/>
                      </a:lnTo>
                      <a:lnTo>
                        <a:pt x="100" y="334"/>
                      </a:lnTo>
                      <a:lnTo>
                        <a:pt x="114" y="326"/>
                      </a:lnTo>
                      <a:lnTo>
                        <a:pt x="124" y="316"/>
                      </a:lnTo>
                      <a:lnTo>
                        <a:pt x="124" y="316"/>
                      </a:lnTo>
                      <a:lnTo>
                        <a:pt x="134" y="308"/>
                      </a:lnTo>
                      <a:lnTo>
                        <a:pt x="144" y="300"/>
                      </a:lnTo>
                      <a:lnTo>
                        <a:pt x="154" y="296"/>
                      </a:lnTo>
                      <a:lnTo>
                        <a:pt x="164" y="292"/>
                      </a:lnTo>
                      <a:lnTo>
                        <a:pt x="182" y="288"/>
                      </a:lnTo>
                      <a:lnTo>
                        <a:pt x="196" y="288"/>
                      </a:lnTo>
                      <a:lnTo>
                        <a:pt x="196" y="250"/>
                      </a:lnTo>
                      <a:lnTo>
                        <a:pt x="156" y="224"/>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33" name="Freeform 3059"/>
                <p:cNvSpPr>
                  <a:spLocks/>
                </p:cNvSpPr>
                <p:nvPr/>
              </p:nvSpPr>
              <p:spPr bwMode="auto">
                <a:xfrm>
                  <a:off x="7947449" y="1575636"/>
                  <a:ext cx="247774" cy="271656"/>
                </a:xfrm>
                <a:custGeom>
                  <a:avLst/>
                  <a:gdLst/>
                  <a:ahLst/>
                  <a:cxnLst>
                    <a:cxn ang="0">
                      <a:pos x="2" y="46"/>
                    </a:cxn>
                    <a:cxn ang="0">
                      <a:pos x="12" y="128"/>
                    </a:cxn>
                    <a:cxn ang="0">
                      <a:pos x="64" y="182"/>
                    </a:cxn>
                    <a:cxn ang="0">
                      <a:pos x="60" y="178"/>
                    </a:cxn>
                    <a:cxn ang="0">
                      <a:pos x="64" y="182"/>
                    </a:cxn>
                    <a:cxn ang="0">
                      <a:pos x="66" y="178"/>
                    </a:cxn>
                    <a:cxn ang="0">
                      <a:pos x="150" y="138"/>
                    </a:cxn>
                    <a:cxn ang="0">
                      <a:pos x="164" y="138"/>
                    </a:cxn>
                    <a:cxn ang="0">
                      <a:pos x="166" y="138"/>
                    </a:cxn>
                    <a:cxn ang="0">
                      <a:pos x="138" y="0"/>
                    </a:cxn>
                    <a:cxn ang="0">
                      <a:pos x="0" y="44"/>
                    </a:cxn>
                    <a:cxn ang="0">
                      <a:pos x="2" y="46"/>
                    </a:cxn>
                  </a:cxnLst>
                  <a:rect l="0" t="0" r="r" b="b"/>
                  <a:pathLst>
                    <a:path w="166" h="182">
                      <a:moveTo>
                        <a:pt x="2" y="46"/>
                      </a:moveTo>
                      <a:lnTo>
                        <a:pt x="12" y="128"/>
                      </a:lnTo>
                      <a:lnTo>
                        <a:pt x="64" y="182"/>
                      </a:lnTo>
                      <a:lnTo>
                        <a:pt x="60" y="178"/>
                      </a:lnTo>
                      <a:lnTo>
                        <a:pt x="64" y="182"/>
                      </a:lnTo>
                      <a:lnTo>
                        <a:pt x="66" y="178"/>
                      </a:lnTo>
                      <a:lnTo>
                        <a:pt x="150" y="138"/>
                      </a:lnTo>
                      <a:lnTo>
                        <a:pt x="164" y="138"/>
                      </a:lnTo>
                      <a:lnTo>
                        <a:pt x="166" y="138"/>
                      </a:lnTo>
                      <a:lnTo>
                        <a:pt x="138" y="0"/>
                      </a:lnTo>
                      <a:lnTo>
                        <a:pt x="0" y="44"/>
                      </a:lnTo>
                      <a:lnTo>
                        <a:pt x="2" y="4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34" name="Freeform 3060"/>
                <p:cNvSpPr>
                  <a:spLocks/>
                </p:cNvSpPr>
                <p:nvPr/>
              </p:nvSpPr>
              <p:spPr bwMode="auto">
                <a:xfrm>
                  <a:off x="7923568" y="1417419"/>
                  <a:ext cx="498533" cy="226877"/>
                </a:xfrm>
                <a:custGeom>
                  <a:avLst/>
                  <a:gdLst/>
                  <a:ahLst/>
                  <a:cxnLst>
                    <a:cxn ang="0">
                      <a:pos x="292" y="16"/>
                    </a:cxn>
                    <a:cxn ang="0">
                      <a:pos x="264" y="68"/>
                    </a:cxn>
                    <a:cxn ang="0">
                      <a:pos x="214" y="2"/>
                    </a:cxn>
                    <a:cxn ang="0">
                      <a:pos x="214" y="0"/>
                    </a:cxn>
                    <a:cxn ang="0">
                      <a:pos x="214" y="0"/>
                    </a:cxn>
                    <a:cxn ang="0">
                      <a:pos x="202" y="0"/>
                    </a:cxn>
                    <a:cxn ang="0">
                      <a:pos x="184" y="2"/>
                    </a:cxn>
                    <a:cxn ang="0">
                      <a:pos x="174" y="6"/>
                    </a:cxn>
                    <a:cxn ang="0">
                      <a:pos x="162" y="12"/>
                    </a:cxn>
                    <a:cxn ang="0">
                      <a:pos x="152" y="18"/>
                    </a:cxn>
                    <a:cxn ang="0">
                      <a:pos x="142" y="26"/>
                    </a:cxn>
                    <a:cxn ang="0">
                      <a:pos x="142" y="26"/>
                    </a:cxn>
                    <a:cxn ang="0">
                      <a:pos x="128" y="38"/>
                    </a:cxn>
                    <a:cxn ang="0">
                      <a:pos x="112" y="50"/>
                    </a:cxn>
                    <a:cxn ang="0">
                      <a:pos x="96" y="60"/>
                    </a:cxn>
                    <a:cxn ang="0">
                      <a:pos x="76" y="68"/>
                    </a:cxn>
                    <a:cxn ang="0">
                      <a:pos x="38" y="82"/>
                    </a:cxn>
                    <a:cxn ang="0">
                      <a:pos x="0" y="90"/>
                    </a:cxn>
                    <a:cxn ang="0">
                      <a:pos x="16" y="150"/>
                    </a:cxn>
                    <a:cxn ang="0">
                      <a:pos x="154" y="106"/>
                    </a:cxn>
                    <a:cxn ang="0">
                      <a:pos x="154" y="102"/>
                    </a:cxn>
                    <a:cxn ang="0">
                      <a:pos x="170" y="96"/>
                    </a:cxn>
                    <a:cxn ang="0">
                      <a:pos x="206" y="82"/>
                    </a:cxn>
                    <a:cxn ang="0">
                      <a:pos x="242" y="122"/>
                    </a:cxn>
                    <a:cxn ang="0">
                      <a:pos x="244" y="122"/>
                    </a:cxn>
                    <a:cxn ang="0">
                      <a:pos x="254" y="152"/>
                    </a:cxn>
                    <a:cxn ang="0">
                      <a:pos x="334" y="152"/>
                    </a:cxn>
                    <a:cxn ang="0">
                      <a:pos x="334" y="84"/>
                    </a:cxn>
                    <a:cxn ang="0">
                      <a:pos x="292" y="16"/>
                    </a:cxn>
                  </a:cxnLst>
                  <a:rect l="0" t="0" r="r" b="b"/>
                  <a:pathLst>
                    <a:path w="334" h="152">
                      <a:moveTo>
                        <a:pt x="292" y="16"/>
                      </a:moveTo>
                      <a:lnTo>
                        <a:pt x="264" y="68"/>
                      </a:lnTo>
                      <a:lnTo>
                        <a:pt x="214" y="2"/>
                      </a:lnTo>
                      <a:lnTo>
                        <a:pt x="214" y="0"/>
                      </a:lnTo>
                      <a:lnTo>
                        <a:pt x="214" y="0"/>
                      </a:lnTo>
                      <a:lnTo>
                        <a:pt x="202" y="0"/>
                      </a:lnTo>
                      <a:lnTo>
                        <a:pt x="184" y="2"/>
                      </a:lnTo>
                      <a:lnTo>
                        <a:pt x="174" y="6"/>
                      </a:lnTo>
                      <a:lnTo>
                        <a:pt x="162" y="12"/>
                      </a:lnTo>
                      <a:lnTo>
                        <a:pt x="152" y="18"/>
                      </a:lnTo>
                      <a:lnTo>
                        <a:pt x="142" y="26"/>
                      </a:lnTo>
                      <a:lnTo>
                        <a:pt x="142" y="26"/>
                      </a:lnTo>
                      <a:lnTo>
                        <a:pt x="128" y="38"/>
                      </a:lnTo>
                      <a:lnTo>
                        <a:pt x="112" y="50"/>
                      </a:lnTo>
                      <a:lnTo>
                        <a:pt x="96" y="60"/>
                      </a:lnTo>
                      <a:lnTo>
                        <a:pt x="76" y="68"/>
                      </a:lnTo>
                      <a:lnTo>
                        <a:pt x="38" y="82"/>
                      </a:lnTo>
                      <a:lnTo>
                        <a:pt x="0" y="90"/>
                      </a:lnTo>
                      <a:lnTo>
                        <a:pt x="16" y="150"/>
                      </a:lnTo>
                      <a:lnTo>
                        <a:pt x="154" y="106"/>
                      </a:lnTo>
                      <a:lnTo>
                        <a:pt x="154" y="102"/>
                      </a:lnTo>
                      <a:lnTo>
                        <a:pt x="170" y="96"/>
                      </a:lnTo>
                      <a:lnTo>
                        <a:pt x="206" y="82"/>
                      </a:lnTo>
                      <a:lnTo>
                        <a:pt x="242" y="122"/>
                      </a:lnTo>
                      <a:lnTo>
                        <a:pt x="244" y="122"/>
                      </a:lnTo>
                      <a:lnTo>
                        <a:pt x="254" y="152"/>
                      </a:lnTo>
                      <a:lnTo>
                        <a:pt x="334" y="152"/>
                      </a:lnTo>
                      <a:lnTo>
                        <a:pt x="334" y="84"/>
                      </a:lnTo>
                      <a:lnTo>
                        <a:pt x="292" y="1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nvGrpSpPr>
                <p:cNvPr id="235" name="Gruppe 312"/>
                <p:cNvGrpSpPr/>
                <p:nvPr/>
              </p:nvGrpSpPr>
              <p:grpSpPr>
                <a:xfrm>
                  <a:off x="1449633" y="664433"/>
                  <a:ext cx="6841620" cy="4722672"/>
                  <a:chOff x="1449633" y="664433"/>
                  <a:chExt cx="6841620" cy="4722672"/>
                </a:xfrm>
                <a:grpFill/>
              </p:grpSpPr>
              <p:grpSp>
                <p:nvGrpSpPr>
                  <p:cNvPr id="240" name="Group 3052"/>
                  <p:cNvGrpSpPr>
                    <a:grpSpLocks/>
                  </p:cNvGrpSpPr>
                  <p:nvPr/>
                </p:nvGrpSpPr>
                <p:grpSpPr bwMode="auto">
                  <a:xfrm>
                    <a:off x="1449633" y="664433"/>
                    <a:ext cx="6841620" cy="4644660"/>
                    <a:chOff x="698" y="593"/>
                    <a:chExt cx="4584" cy="3112"/>
                  </a:xfrm>
                  <a:grpFill/>
                </p:grpSpPr>
                <p:sp>
                  <p:nvSpPr>
                    <p:cNvPr id="242" name="Freeform 2853"/>
                    <p:cNvSpPr>
                      <a:spLocks/>
                    </p:cNvSpPr>
                    <p:nvPr/>
                  </p:nvSpPr>
                  <p:spPr bwMode="auto">
                    <a:xfrm>
                      <a:off x="5218" y="1345"/>
                      <a:ext cx="2" cy="2"/>
                    </a:xfrm>
                    <a:custGeom>
                      <a:avLst/>
                      <a:gdLst/>
                      <a:ahLst/>
                      <a:cxnLst>
                        <a:cxn ang="0">
                          <a:pos x="0" y="0"/>
                        </a:cxn>
                        <a:cxn ang="0">
                          <a:pos x="0" y="2"/>
                        </a:cxn>
                        <a:cxn ang="0">
                          <a:pos x="2" y="2"/>
                        </a:cxn>
                        <a:cxn ang="0">
                          <a:pos x="0" y="0"/>
                        </a:cxn>
                      </a:cxnLst>
                      <a:rect l="0" t="0" r="r" b="b"/>
                      <a:pathLst>
                        <a:path w="2" h="2">
                          <a:moveTo>
                            <a:pt x="0" y="0"/>
                          </a:moveTo>
                          <a:lnTo>
                            <a:pt x="0" y="2"/>
                          </a:lnTo>
                          <a:lnTo>
                            <a:pt x="2" y="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43" name="Freeform 2854"/>
                    <p:cNvSpPr>
                      <a:spLocks/>
                    </p:cNvSpPr>
                    <p:nvPr/>
                  </p:nvSpPr>
                  <p:spPr bwMode="auto">
                    <a:xfrm>
                      <a:off x="1372" y="2223"/>
                      <a:ext cx="580" cy="784"/>
                    </a:xfrm>
                    <a:custGeom>
                      <a:avLst/>
                      <a:gdLst/>
                      <a:ahLst/>
                      <a:cxnLst>
                        <a:cxn ang="0">
                          <a:pos x="128" y="0"/>
                        </a:cxn>
                        <a:cxn ang="0">
                          <a:pos x="112" y="120"/>
                        </a:cxn>
                        <a:cxn ang="0">
                          <a:pos x="72" y="106"/>
                        </a:cxn>
                        <a:cxn ang="0">
                          <a:pos x="42" y="254"/>
                        </a:cxn>
                        <a:cxn ang="0">
                          <a:pos x="74" y="350"/>
                        </a:cxn>
                        <a:cxn ang="0">
                          <a:pos x="62" y="364"/>
                        </a:cxn>
                        <a:cxn ang="0">
                          <a:pos x="12" y="472"/>
                        </a:cxn>
                        <a:cxn ang="0">
                          <a:pos x="24" y="526"/>
                        </a:cxn>
                        <a:cxn ang="0">
                          <a:pos x="0" y="568"/>
                        </a:cxn>
                        <a:cxn ang="0">
                          <a:pos x="362" y="768"/>
                        </a:cxn>
                        <a:cxn ang="0">
                          <a:pos x="538" y="784"/>
                        </a:cxn>
                        <a:cxn ang="0">
                          <a:pos x="580" y="80"/>
                        </a:cxn>
                        <a:cxn ang="0">
                          <a:pos x="128" y="0"/>
                        </a:cxn>
                      </a:cxnLst>
                      <a:rect l="0" t="0" r="r" b="b"/>
                      <a:pathLst>
                        <a:path w="580" h="784">
                          <a:moveTo>
                            <a:pt x="128" y="0"/>
                          </a:moveTo>
                          <a:lnTo>
                            <a:pt x="112" y="120"/>
                          </a:lnTo>
                          <a:lnTo>
                            <a:pt x="72" y="106"/>
                          </a:lnTo>
                          <a:lnTo>
                            <a:pt x="42" y="254"/>
                          </a:lnTo>
                          <a:lnTo>
                            <a:pt x="74" y="350"/>
                          </a:lnTo>
                          <a:lnTo>
                            <a:pt x="62" y="364"/>
                          </a:lnTo>
                          <a:lnTo>
                            <a:pt x="12" y="472"/>
                          </a:lnTo>
                          <a:lnTo>
                            <a:pt x="24" y="526"/>
                          </a:lnTo>
                          <a:lnTo>
                            <a:pt x="0" y="568"/>
                          </a:lnTo>
                          <a:lnTo>
                            <a:pt x="362" y="768"/>
                          </a:lnTo>
                          <a:lnTo>
                            <a:pt x="538" y="784"/>
                          </a:lnTo>
                          <a:lnTo>
                            <a:pt x="580" y="80"/>
                          </a:lnTo>
                          <a:lnTo>
                            <a:pt x="1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44" name="Freeform 2855"/>
                    <p:cNvSpPr>
                      <a:spLocks/>
                    </p:cNvSpPr>
                    <p:nvPr/>
                  </p:nvSpPr>
                  <p:spPr bwMode="auto">
                    <a:xfrm>
                      <a:off x="3418" y="2739"/>
                      <a:ext cx="560" cy="468"/>
                    </a:xfrm>
                    <a:custGeom>
                      <a:avLst/>
                      <a:gdLst/>
                      <a:ahLst/>
                      <a:cxnLst>
                        <a:cxn ang="0">
                          <a:pos x="276" y="240"/>
                        </a:cxn>
                        <a:cxn ang="0">
                          <a:pos x="310" y="90"/>
                        </a:cxn>
                        <a:cxn ang="0">
                          <a:pos x="280" y="0"/>
                        </a:cxn>
                        <a:cxn ang="0">
                          <a:pos x="0" y="20"/>
                        </a:cxn>
                        <a:cxn ang="0">
                          <a:pos x="16" y="154"/>
                        </a:cxn>
                        <a:cxn ang="0">
                          <a:pos x="84" y="274"/>
                        </a:cxn>
                        <a:cxn ang="0">
                          <a:pos x="76" y="372"/>
                        </a:cxn>
                        <a:cxn ang="0">
                          <a:pos x="62" y="416"/>
                        </a:cxn>
                        <a:cxn ang="0">
                          <a:pos x="174" y="440"/>
                        </a:cxn>
                        <a:cxn ang="0">
                          <a:pos x="282" y="426"/>
                        </a:cxn>
                        <a:cxn ang="0">
                          <a:pos x="264" y="468"/>
                        </a:cxn>
                        <a:cxn ang="0">
                          <a:pos x="354" y="468"/>
                        </a:cxn>
                        <a:cxn ang="0">
                          <a:pos x="390" y="426"/>
                        </a:cxn>
                        <a:cxn ang="0">
                          <a:pos x="412" y="454"/>
                        </a:cxn>
                        <a:cxn ang="0">
                          <a:pos x="480" y="400"/>
                        </a:cxn>
                        <a:cxn ang="0">
                          <a:pos x="502" y="454"/>
                        </a:cxn>
                        <a:cxn ang="0">
                          <a:pos x="540" y="454"/>
                        </a:cxn>
                        <a:cxn ang="0">
                          <a:pos x="560" y="412"/>
                        </a:cxn>
                        <a:cxn ang="0">
                          <a:pos x="512" y="344"/>
                        </a:cxn>
                        <a:cxn ang="0">
                          <a:pos x="480" y="304"/>
                        </a:cxn>
                        <a:cxn ang="0">
                          <a:pos x="486" y="302"/>
                        </a:cxn>
                        <a:cxn ang="0">
                          <a:pos x="448" y="230"/>
                        </a:cxn>
                        <a:cxn ang="0">
                          <a:pos x="276" y="240"/>
                        </a:cxn>
                      </a:cxnLst>
                      <a:rect l="0" t="0" r="r" b="b"/>
                      <a:pathLst>
                        <a:path w="560" h="468">
                          <a:moveTo>
                            <a:pt x="276" y="240"/>
                          </a:moveTo>
                          <a:lnTo>
                            <a:pt x="310" y="90"/>
                          </a:lnTo>
                          <a:lnTo>
                            <a:pt x="280" y="0"/>
                          </a:lnTo>
                          <a:lnTo>
                            <a:pt x="0" y="20"/>
                          </a:lnTo>
                          <a:lnTo>
                            <a:pt x="16" y="154"/>
                          </a:lnTo>
                          <a:lnTo>
                            <a:pt x="84" y="274"/>
                          </a:lnTo>
                          <a:lnTo>
                            <a:pt x="76" y="372"/>
                          </a:lnTo>
                          <a:lnTo>
                            <a:pt x="62" y="416"/>
                          </a:lnTo>
                          <a:lnTo>
                            <a:pt x="174" y="440"/>
                          </a:lnTo>
                          <a:lnTo>
                            <a:pt x="282" y="426"/>
                          </a:lnTo>
                          <a:lnTo>
                            <a:pt x="264" y="468"/>
                          </a:lnTo>
                          <a:lnTo>
                            <a:pt x="354" y="468"/>
                          </a:lnTo>
                          <a:lnTo>
                            <a:pt x="390" y="426"/>
                          </a:lnTo>
                          <a:lnTo>
                            <a:pt x="412" y="454"/>
                          </a:lnTo>
                          <a:lnTo>
                            <a:pt x="480" y="400"/>
                          </a:lnTo>
                          <a:lnTo>
                            <a:pt x="502" y="454"/>
                          </a:lnTo>
                          <a:lnTo>
                            <a:pt x="540" y="454"/>
                          </a:lnTo>
                          <a:lnTo>
                            <a:pt x="560" y="412"/>
                          </a:lnTo>
                          <a:lnTo>
                            <a:pt x="512" y="344"/>
                          </a:lnTo>
                          <a:lnTo>
                            <a:pt x="480" y="304"/>
                          </a:lnTo>
                          <a:lnTo>
                            <a:pt x="486" y="302"/>
                          </a:lnTo>
                          <a:lnTo>
                            <a:pt x="448" y="230"/>
                          </a:lnTo>
                          <a:lnTo>
                            <a:pt x="276" y="24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45" name="Freeform 2856"/>
                    <p:cNvSpPr>
                      <a:spLocks/>
                    </p:cNvSpPr>
                    <p:nvPr/>
                  </p:nvSpPr>
                  <p:spPr bwMode="auto">
                    <a:xfrm>
                      <a:off x="1918" y="2303"/>
                      <a:ext cx="632" cy="712"/>
                    </a:xfrm>
                    <a:custGeom>
                      <a:avLst/>
                      <a:gdLst/>
                      <a:ahLst/>
                      <a:cxnLst>
                        <a:cxn ang="0">
                          <a:pos x="254" y="634"/>
                        </a:cxn>
                        <a:cxn ang="0">
                          <a:pos x="620" y="642"/>
                        </a:cxn>
                        <a:cxn ang="0">
                          <a:pos x="612" y="82"/>
                        </a:cxn>
                        <a:cxn ang="0">
                          <a:pos x="632" y="82"/>
                        </a:cxn>
                        <a:cxn ang="0">
                          <a:pos x="632" y="14"/>
                        </a:cxn>
                        <a:cxn ang="0">
                          <a:pos x="40" y="0"/>
                        </a:cxn>
                        <a:cxn ang="0">
                          <a:pos x="0" y="704"/>
                        </a:cxn>
                        <a:cxn ang="0">
                          <a:pos x="104" y="712"/>
                        </a:cxn>
                        <a:cxn ang="0">
                          <a:pos x="104" y="660"/>
                        </a:cxn>
                        <a:cxn ang="0">
                          <a:pos x="252" y="676"/>
                        </a:cxn>
                        <a:cxn ang="0">
                          <a:pos x="256" y="678"/>
                        </a:cxn>
                        <a:cxn ang="0">
                          <a:pos x="252" y="674"/>
                        </a:cxn>
                        <a:cxn ang="0">
                          <a:pos x="254" y="634"/>
                        </a:cxn>
                      </a:cxnLst>
                      <a:rect l="0" t="0" r="r" b="b"/>
                      <a:pathLst>
                        <a:path w="632" h="712">
                          <a:moveTo>
                            <a:pt x="254" y="634"/>
                          </a:moveTo>
                          <a:lnTo>
                            <a:pt x="620" y="642"/>
                          </a:lnTo>
                          <a:lnTo>
                            <a:pt x="612" y="82"/>
                          </a:lnTo>
                          <a:lnTo>
                            <a:pt x="632" y="82"/>
                          </a:lnTo>
                          <a:lnTo>
                            <a:pt x="632" y="14"/>
                          </a:lnTo>
                          <a:lnTo>
                            <a:pt x="40" y="0"/>
                          </a:lnTo>
                          <a:lnTo>
                            <a:pt x="0" y="704"/>
                          </a:lnTo>
                          <a:lnTo>
                            <a:pt x="104" y="712"/>
                          </a:lnTo>
                          <a:lnTo>
                            <a:pt x="104" y="660"/>
                          </a:lnTo>
                          <a:lnTo>
                            <a:pt x="252" y="676"/>
                          </a:lnTo>
                          <a:lnTo>
                            <a:pt x="256" y="678"/>
                          </a:lnTo>
                          <a:lnTo>
                            <a:pt x="252" y="674"/>
                          </a:lnTo>
                          <a:lnTo>
                            <a:pt x="254" y="63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46" name="Freeform 2857"/>
                    <p:cNvSpPr>
                      <a:spLocks/>
                    </p:cNvSpPr>
                    <p:nvPr/>
                  </p:nvSpPr>
                  <p:spPr bwMode="auto">
                    <a:xfrm>
                      <a:off x="2176" y="2383"/>
                      <a:ext cx="1322" cy="1322"/>
                    </a:xfrm>
                    <a:custGeom>
                      <a:avLst/>
                      <a:gdLst/>
                      <a:ahLst/>
                      <a:cxnLst>
                        <a:cxn ang="0">
                          <a:pos x="1312" y="726"/>
                        </a:cxn>
                        <a:cxn ang="0">
                          <a:pos x="1322" y="630"/>
                        </a:cxn>
                        <a:cxn ang="0">
                          <a:pos x="1252" y="512"/>
                        </a:cxn>
                        <a:cxn ang="0">
                          <a:pos x="1234" y="376"/>
                        </a:cxn>
                        <a:cxn ang="0">
                          <a:pos x="1234" y="376"/>
                        </a:cxn>
                        <a:cxn ang="0">
                          <a:pos x="1234" y="376"/>
                        </a:cxn>
                        <a:cxn ang="0">
                          <a:pos x="1230" y="338"/>
                        </a:cxn>
                        <a:cxn ang="0">
                          <a:pos x="1120" y="292"/>
                        </a:cxn>
                        <a:cxn ang="0">
                          <a:pos x="852" y="304"/>
                        </a:cxn>
                        <a:cxn ang="0">
                          <a:pos x="644" y="236"/>
                        </a:cxn>
                        <a:cxn ang="0">
                          <a:pos x="632" y="0"/>
                        </a:cxn>
                        <a:cxn ang="0">
                          <a:pos x="362" y="10"/>
                        </a:cxn>
                        <a:cxn ang="0">
                          <a:pos x="370" y="572"/>
                        </a:cxn>
                        <a:cxn ang="0">
                          <a:pos x="0" y="562"/>
                        </a:cxn>
                        <a:cxn ang="0">
                          <a:pos x="0" y="600"/>
                        </a:cxn>
                        <a:cxn ang="0">
                          <a:pos x="174" y="756"/>
                        </a:cxn>
                        <a:cxn ang="0">
                          <a:pos x="212" y="878"/>
                        </a:cxn>
                        <a:cxn ang="0">
                          <a:pos x="372" y="958"/>
                        </a:cxn>
                        <a:cxn ang="0">
                          <a:pos x="442" y="850"/>
                        </a:cxn>
                        <a:cxn ang="0">
                          <a:pos x="562" y="864"/>
                        </a:cxn>
                        <a:cxn ang="0">
                          <a:pos x="770" y="1254"/>
                        </a:cxn>
                        <a:cxn ang="0">
                          <a:pos x="978" y="1322"/>
                        </a:cxn>
                        <a:cxn ang="0">
                          <a:pos x="1008" y="1268"/>
                        </a:cxn>
                        <a:cxn ang="0">
                          <a:pos x="968" y="1146"/>
                        </a:cxn>
                        <a:cxn ang="0">
                          <a:pos x="968" y="1014"/>
                        </a:cxn>
                        <a:cxn ang="0">
                          <a:pos x="1286" y="768"/>
                        </a:cxn>
                        <a:cxn ang="0">
                          <a:pos x="1300" y="772"/>
                        </a:cxn>
                        <a:cxn ang="0">
                          <a:pos x="1298" y="770"/>
                        </a:cxn>
                        <a:cxn ang="0">
                          <a:pos x="1312" y="726"/>
                        </a:cxn>
                      </a:cxnLst>
                      <a:rect l="0" t="0" r="r" b="b"/>
                      <a:pathLst>
                        <a:path w="1322" h="1322">
                          <a:moveTo>
                            <a:pt x="1312" y="726"/>
                          </a:moveTo>
                          <a:lnTo>
                            <a:pt x="1322" y="630"/>
                          </a:lnTo>
                          <a:lnTo>
                            <a:pt x="1252" y="512"/>
                          </a:lnTo>
                          <a:lnTo>
                            <a:pt x="1234" y="376"/>
                          </a:lnTo>
                          <a:lnTo>
                            <a:pt x="1234" y="376"/>
                          </a:lnTo>
                          <a:lnTo>
                            <a:pt x="1234" y="376"/>
                          </a:lnTo>
                          <a:lnTo>
                            <a:pt x="1230" y="338"/>
                          </a:lnTo>
                          <a:lnTo>
                            <a:pt x="1120" y="292"/>
                          </a:lnTo>
                          <a:lnTo>
                            <a:pt x="852" y="304"/>
                          </a:lnTo>
                          <a:lnTo>
                            <a:pt x="644" y="236"/>
                          </a:lnTo>
                          <a:lnTo>
                            <a:pt x="632" y="0"/>
                          </a:lnTo>
                          <a:lnTo>
                            <a:pt x="362" y="10"/>
                          </a:lnTo>
                          <a:lnTo>
                            <a:pt x="370" y="572"/>
                          </a:lnTo>
                          <a:lnTo>
                            <a:pt x="0" y="562"/>
                          </a:lnTo>
                          <a:lnTo>
                            <a:pt x="0" y="600"/>
                          </a:lnTo>
                          <a:lnTo>
                            <a:pt x="174" y="756"/>
                          </a:lnTo>
                          <a:lnTo>
                            <a:pt x="212" y="878"/>
                          </a:lnTo>
                          <a:lnTo>
                            <a:pt x="372" y="958"/>
                          </a:lnTo>
                          <a:lnTo>
                            <a:pt x="442" y="850"/>
                          </a:lnTo>
                          <a:lnTo>
                            <a:pt x="562" y="864"/>
                          </a:lnTo>
                          <a:lnTo>
                            <a:pt x="770" y="1254"/>
                          </a:lnTo>
                          <a:lnTo>
                            <a:pt x="978" y="1322"/>
                          </a:lnTo>
                          <a:lnTo>
                            <a:pt x="1008" y="1268"/>
                          </a:lnTo>
                          <a:lnTo>
                            <a:pt x="968" y="1146"/>
                          </a:lnTo>
                          <a:lnTo>
                            <a:pt x="968" y="1014"/>
                          </a:lnTo>
                          <a:lnTo>
                            <a:pt x="1286" y="768"/>
                          </a:lnTo>
                          <a:lnTo>
                            <a:pt x="1300" y="772"/>
                          </a:lnTo>
                          <a:lnTo>
                            <a:pt x="1298" y="770"/>
                          </a:lnTo>
                          <a:lnTo>
                            <a:pt x="1312" y="7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47" name="Freeform 2858"/>
                    <p:cNvSpPr>
                      <a:spLocks/>
                    </p:cNvSpPr>
                    <p:nvPr/>
                  </p:nvSpPr>
                  <p:spPr bwMode="auto">
                    <a:xfrm>
                      <a:off x="3342" y="2335"/>
                      <a:ext cx="450" cy="420"/>
                    </a:xfrm>
                    <a:custGeom>
                      <a:avLst/>
                      <a:gdLst/>
                      <a:ahLst/>
                      <a:cxnLst>
                        <a:cxn ang="0">
                          <a:pos x="72" y="382"/>
                        </a:cxn>
                        <a:cxn ang="0">
                          <a:pos x="76" y="420"/>
                        </a:cxn>
                        <a:cxn ang="0">
                          <a:pos x="356" y="400"/>
                        </a:cxn>
                        <a:cxn ang="0">
                          <a:pos x="346" y="360"/>
                        </a:cxn>
                        <a:cxn ang="0">
                          <a:pos x="450" y="42"/>
                        </a:cxn>
                        <a:cxn ang="0">
                          <a:pos x="366" y="48"/>
                        </a:cxn>
                        <a:cxn ang="0">
                          <a:pos x="384" y="0"/>
                        </a:cxn>
                        <a:cxn ang="0">
                          <a:pos x="0" y="8"/>
                        </a:cxn>
                        <a:cxn ang="0">
                          <a:pos x="32" y="366"/>
                        </a:cxn>
                        <a:cxn ang="0">
                          <a:pos x="72" y="382"/>
                        </a:cxn>
                      </a:cxnLst>
                      <a:rect l="0" t="0" r="r" b="b"/>
                      <a:pathLst>
                        <a:path w="450" h="420">
                          <a:moveTo>
                            <a:pt x="72" y="382"/>
                          </a:moveTo>
                          <a:lnTo>
                            <a:pt x="76" y="420"/>
                          </a:lnTo>
                          <a:lnTo>
                            <a:pt x="356" y="400"/>
                          </a:lnTo>
                          <a:lnTo>
                            <a:pt x="346" y="360"/>
                          </a:lnTo>
                          <a:lnTo>
                            <a:pt x="450" y="42"/>
                          </a:lnTo>
                          <a:lnTo>
                            <a:pt x="366" y="48"/>
                          </a:lnTo>
                          <a:lnTo>
                            <a:pt x="384" y="0"/>
                          </a:lnTo>
                          <a:lnTo>
                            <a:pt x="0" y="8"/>
                          </a:lnTo>
                          <a:lnTo>
                            <a:pt x="32" y="366"/>
                          </a:lnTo>
                          <a:lnTo>
                            <a:pt x="72" y="382"/>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48" name="Freeform 2859"/>
                    <p:cNvSpPr>
                      <a:spLocks/>
                    </p:cNvSpPr>
                    <p:nvPr/>
                  </p:nvSpPr>
                  <p:spPr bwMode="auto">
                    <a:xfrm>
                      <a:off x="2556" y="2289"/>
                      <a:ext cx="808" cy="408"/>
                    </a:xfrm>
                    <a:custGeom>
                      <a:avLst/>
                      <a:gdLst/>
                      <a:ahLst/>
                      <a:cxnLst>
                        <a:cxn ang="0">
                          <a:pos x="0" y="28"/>
                        </a:cxn>
                        <a:cxn ang="0">
                          <a:pos x="2" y="96"/>
                        </a:cxn>
                        <a:cxn ang="0">
                          <a:pos x="256" y="88"/>
                        </a:cxn>
                        <a:cxn ang="0">
                          <a:pos x="270" y="326"/>
                        </a:cxn>
                        <a:cxn ang="0">
                          <a:pos x="472" y="394"/>
                        </a:cxn>
                        <a:cxn ang="0">
                          <a:pos x="742" y="380"/>
                        </a:cxn>
                        <a:cxn ang="0">
                          <a:pos x="808" y="408"/>
                        </a:cxn>
                        <a:cxn ang="0">
                          <a:pos x="774" y="0"/>
                        </a:cxn>
                        <a:cxn ang="0">
                          <a:pos x="0" y="28"/>
                        </a:cxn>
                      </a:cxnLst>
                      <a:rect l="0" t="0" r="r" b="b"/>
                      <a:pathLst>
                        <a:path w="808" h="408">
                          <a:moveTo>
                            <a:pt x="0" y="28"/>
                          </a:moveTo>
                          <a:lnTo>
                            <a:pt x="2" y="96"/>
                          </a:lnTo>
                          <a:lnTo>
                            <a:pt x="256" y="88"/>
                          </a:lnTo>
                          <a:lnTo>
                            <a:pt x="270" y="326"/>
                          </a:lnTo>
                          <a:lnTo>
                            <a:pt x="472" y="394"/>
                          </a:lnTo>
                          <a:lnTo>
                            <a:pt x="742" y="380"/>
                          </a:lnTo>
                          <a:lnTo>
                            <a:pt x="808" y="408"/>
                          </a:lnTo>
                          <a:lnTo>
                            <a:pt x="774" y="0"/>
                          </a:lnTo>
                          <a:lnTo>
                            <a:pt x="0" y="2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49" name="Freeform 2860"/>
                    <p:cNvSpPr>
                      <a:spLocks/>
                    </p:cNvSpPr>
                    <p:nvPr/>
                  </p:nvSpPr>
                  <p:spPr bwMode="auto">
                    <a:xfrm>
                      <a:off x="1500" y="1631"/>
                      <a:ext cx="500" cy="668"/>
                    </a:xfrm>
                    <a:custGeom>
                      <a:avLst/>
                      <a:gdLst/>
                      <a:ahLst/>
                      <a:cxnLst>
                        <a:cxn ang="0">
                          <a:pos x="0" y="588"/>
                        </a:cxn>
                        <a:cxn ang="0">
                          <a:pos x="452" y="668"/>
                        </a:cxn>
                        <a:cxn ang="0">
                          <a:pos x="500" y="202"/>
                        </a:cxn>
                        <a:cxn ang="0">
                          <a:pos x="312" y="176"/>
                        </a:cxn>
                        <a:cxn ang="0">
                          <a:pos x="336" y="54"/>
                        </a:cxn>
                        <a:cxn ang="0">
                          <a:pos x="76" y="0"/>
                        </a:cxn>
                        <a:cxn ang="0">
                          <a:pos x="0" y="588"/>
                        </a:cxn>
                      </a:cxnLst>
                      <a:rect l="0" t="0" r="r" b="b"/>
                      <a:pathLst>
                        <a:path w="500" h="668">
                          <a:moveTo>
                            <a:pt x="0" y="588"/>
                          </a:moveTo>
                          <a:lnTo>
                            <a:pt x="452" y="668"/>
                          </a:lnTo>
                          <a:lnTo>
                            <a:pt x="500" y="202"/>
                          </a:lnTo>
                          <a:lnTo>
                            <a:pt x="312" y="176"/>
                          </a:lnTo>
                          <a:lnTo>
                            <a:pt x="336" y="54"/>
                          </a:lnTo>
                          <a:lnTo>
                            <a:pt x="76" y="0"/>
                          </a:lnTo>
                          <a:lnTo>
                            <a:pt x="0" y="5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0" name="Freeform 2861"/>
                    <p:cNvSpPr>
                      <a:spLocks/>
                    </p:cNvSpPr>
                    <p:nvPr/>
                  </p:nvSpPr>
                  <p:spPr bwMode="auto">
                    <a:xfrm>
                      <a:off x="3546" y="929"/>
                      <a:ext cx="532" cy="252"/>
                    </a:xfrm>
                    <a:custGeom>
                      <a:avLst/>
                      <a:gdLst/>
                      <a:ahLst/>
                      <a:cxnLst>
                        <a:cxn ang="0">
                          <a:pos x="230" y="214"/>
                        </a:cxn>
                        <a:cxn ang="0">
                          <a:pos x="236" y="252"/>
                        </a:cxn>
                        <a:cxn ang="0">
                          <a:pos x="262" y="252"/>
                        </a:cxn>
                        <a:cxn ang="0">
                          <a:pos x="284" y="200"/>
                        </a:cxn>
                        <a:cxn ang="0">
                          <a:pos x="362" y="160"/>
                        </a:cxn>
                        <a:cxn ang="0">
                          <a:pos x="444" y="122"/>
                        </a:cxn>
                        <a:cxn ang="0">
                          <a:pos x="532" y="122"/>
                        </a:cxn>
                        <a:cxn ang="0">
                          <a:pos x="444" y="14"/>
                        </a:cxn>
                        <a:cxn ang="0">
                          <a:pos x="306" y="96"/>
                        </a:cxn>
                        <a:cxn ang="0">
                          <a:pos x="244" y="106"/>
                        </a:cxn>
                        <a:cxn ang="0">
                          <a:pos x="206" y="70"/>
                        </a:cxn>
                        <a:cxn ang="0">
                          <a:pos x="154" y="80"/>
                        </a:cxn>
                        <a:cxn ang="0">
                          <a:pos x="174" y="0"/>
                        </a:cxn>
                        <a:cxn ang="0">
                          <a:pos x="4" y="134"/>
                        </a:cxn>
                        <a:cxn ang="0">
                          <a:pos x="0" y="134"/>
                        </a:cxn>
                        <a:cxn ang="0">
                          <a:pos x="18" y="186"/>
                        </a:cxn>
                        <a:cxn ang="0">
                          <a:pos x="230" y="214"/>
                        </a:cxn>
                      </a:cxnLst>
                      <a:rect l="0" t="0" r="r" b="b"/>
                      <a:pathLst>
                        <a:path w="532" h="252">
                          <a:moveTo>
                            <a:pt x="230" y="214"/>
                          </a:moveTo>
                          <a:lnTo>
                            <a:pt x="236" y="252"/>
                          </a:lnTo>
                          <a:lnTo>
                            <a:pt x="262" y="252"/>
                          </a:lnTo>
                          <a:lnTo>
                            <a:pt x="284" y="200"/>
                          </a:lnTo>
                          <a:lnTo>
                            <a:pt x="362" y="160"/>
                          </a:lnTo>
                          <a:lnTo>
                            <a:pt x="444" y="122"/>
                          </a:lnTo>
                          <a:lnTo>
                            <a:pt x="532" y="122"/>
                          </a:lnTo>
                          <a:lnTo>
                            <a:pt x="444" y="14"/>
                          </a:lnTo>
                          <a:lnTo>
                            <a:pt x="306" y="96"/>
                          </a:lnTo>
                          <a:lnTo>
                            <a:pt x="244" y="106"/>
                          </a:lnTo>
                          <a:lnTo>
                            <a:pt x="206" y="70"/>
                          </a:lnTo>
                          <a:lnTo>
                            <a:pt x="154" y="80"/>
                          </a:lnTo>
                          <a:lnTo>
                            <a:pt x="174" y="0"/>
                          </a:lnTo>
                          <a:lnTo>
                            <a:pt x="4" y="134"/>
                          </a:lnTo>
                          <a:lnTo>
                            <a:pt x="0" y="134"/>
                          </a:lnTo>
                          <a:lnTo>
                            <a:pt x="18" y="186"/>
                          </a:lnTo>
                          <a:lnTo>
                            <a:pt x="230" y="21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1" name="Freeform 2862"/>
                    <p:cNvSpPr>
                      <a:spLocks/>
                    </p:cNvSpPr>
                    <p:nvPr/>
                  </p:nvSpPr>
                  <p:spPr bwMode="auto">
                    <a:xfrm>
                      <a:off x="1958" y="1833"/>
                      <a:ext cx="676" cy="476"/>
                    </a:xfrm>
                    <a:custGeom>
                      <a:avLst/>
                      <a:gdLst/>
                      <a:ahLst/>
                      <a:cxnLst>
                        <a:cxn ang="0">
                          <a:pos x="670" y="118"/>
                        </a:cxn>
                        <a:cxn ang="0">
                          <a:pos x="662" y="26"/>
                        </a:cxn>
                        <a:cxn ang="0">
                          <a:pos x="50" y="0"/>
                        </a:cxn>
                        <a:cxn ang="0">
                          <a:pos x="0" y="466"/>
                        </a:cxn>
                        <a:cxn ang="0">
                          <a:pos x="594" y="476"/>
                        </a:cxn>
                        <a:cxn ang="0">
                          <a:pos x="676" y="474"/>
                        </a:cxn>
                        <a:cxn ang="0">
                          <a:pos x="668" y="118"/>
                        </a:cxn>
                        <a:cxn ang="0">
                          <a:pos x="670" y="118"/>
                        </a:cxn>
                      </a:cxnLst>
                      <a:rect l="0" t="0" r="r" b="b"/>
                      <a:pathLst>
                        <a:path w="676" h="476">
                          <a:moveTo>
                            <a:pt x="670" y="118"/>
                          </a:moveTo>
                          <a:lnTo>
                            <a:pt x="662" y="26"/>
                          </a:lnTo>
                          <a:lnTo>
                            <a:pt x="50" y="0"/>
                          </a:lnTo>
                          <a:lnTo>
                            <a:pt x="0" y="466"/>
                          </a:lnTo>
                          <a:lnTo>
                            <a:pt x="594" y="476"/>
                          </a:lnTo>
                          <a:lnTo>
                            <a:pt x="676" y="474"/>
                          </a:lnTo>
                          <a:lnTo>
                            <a:pt x="668" y="118"/>
                          </a:lnTo>
                          <a:lnTo>
                            <a:pt x="670" y="11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2" name="Freeform 2863"/>
                    <p:cNvSpPr>
                      <a:spLocks/>
                    </p:cNvSpPr>
                    <p:nvPr/>
                  </p:nvSpPr>
                  <p:spPr bwMode="auto">
                    <a:xfrm>
                      <a:off x="698" y="1433"/>
                      <a:ext cx="742" cy="1358"/>
                    </a:xfrm>
                    <a:custGeom>
                      <a:avLst/>
                      <a:gdLst/>
                      <a:ahLst/>
                      <a:cxnLst>
                        <a:cxn ang="0">
                          <a:pos x="694" y="1314"/>
                        </a:cxn>
                        <a:cxn ang="0">
                          <a:pos x="682" y="1260"/>
                        </a:cxn>
                        <a:cxn ang="0">
                          <a:pos x="732" y="1150"/>
                        </a:cxn>
                        <a:cxn ang="0">
                          <a:pos x="742" y="1140"/>
                        </a:cxn>
                        <a:cxn ang="0">
                          <a:pos x="712" y="1044"/>
                        </a:cxn>
                        <a:cxn ang="0">
                          <a:pos x="324" y="482"/>
                        </a:cxn>
                        <a:cxn ang="0">
                          <a:pos x="334" y="454"/>
                        </a:cxn>
                        <a:cxn ang="0">
                          <a:pos x="324" y="426"/>
                        </a:cxn>
                        <a:cxn ang="0">
                          <a:pos x="402" y="98"/>
                        </a:cxn>
                        <a:cxn ang="0">
                          <a:pos x="70" y="8"/>
                        </a:cxn>
                        <a:cxn ang="0">
                          <a:pos x="68" y="0"/>
                        </a:cxn>
                        <a:cxn ang="0">
                          <a:pos x="70" y="34"/>
                        </a:cxn>
                        <a:cxn ang="0">
                          <a:pos x="0" y="156"/>
                        </a:cxn>
                        <a:cxn ang="0">
                          <a:pos x="42" y="278"/>
                        </a:cxn>
                        <a:cxn ang="0">
                          <a:pos x="32" y="384"/>
                        </a:cxn>
                        <a:cxn ang="0">
                          <a:pos x="102" y="534"/>
                        </a:cxn>
                        <a:cxn ang="0">
                          <a:pos x="102" y="614"/>
                        </a:cxn>
                        <a:cxn ang="0">
                          <a:pos x="122" y="682"/>
                        </a:cxn>
                        <a:cxn ang="0">
                          <a:pos x="90" y="734"/>
                        </a:cxn>
                        <a:cxn ang="0">
                          <a:pos x="190" y="870"/>
                        </a:cxn>
                        <a:cxn ang="0">
                          <a:pos x="190" y="1006"/>
                        </a:cxn>
                        <a:cxn ang="0">
                          <a:pos x="360" y="1114"/>
                        </a:cxn>
                        <a:cxn ang="0">
                          <a:pos x="360" y="1178"/>
                        </a:cxn>
                        <a:cxn ang="0">
                          <a:pos x="450" y="1236"/>
                        </a:cxn>
                        <a:cxn ang="0">
                          <a:pos x="450" y="1342"/>
                        </a:cxn>
                        <a:cxn ang="0">
                          <a:pos x="668" y="1354"/>
                        </a:cxn>
                        <a:cxn ang="0">
                          <a:pos x="672" y="1358"/>
                        </a:cxn>
                        <a:cxn ang="0">
                          <a:pos x="668" y="1354"/>
                        </a:cxn>
                        <a:cxn ang="0">
                          <a:pos x="694" y="1314"/>
                        </a:cxn>
                      </a:cxnLst>
                      <a:rect l="0" t="0" r="r" b="b"/>
                      <a:pathLst>
                        <a:path w="742" h="1358">
                          <a:moveTo>
                            <a:pt x="694" y="1314"/>
                          </a:moveTo>
                          <a:lnTo>
                            <a:pt x="682" y="1260"/>
                          </a:lnTo>
                          <a:lnTo>
                            <a:pt x="732" y="1150"/>
                          </a:lnTo>
                          <a:lnTo>
                            <a:pt x="742" y="1140"/>
                          </a:lnTo>
                          <a:lnTo>
                            <a:pt x="712" y="1044"/>
                          </a:lnTo>
                          <a:lnTo>
                            <a:pt x="324" y="482"/>
                          </a:lnTo>
                          <a:lnTo>
                            <a:pt x="334" y="454"/>
                          </a:lnTo>
                          <a:lnTo>
                            <a:pt x="324" y="426"/>
                          </a:lnTo>
                          <a:lnTo>
                            <a:pt x="402" y="98"/>
                          </a:lnTo>
                          <a:lnTo>
                            <a:pt x="70" y="8"/>
                          </a:lnTo>
                          <a:lnTo>
                            <a:pt x="68" y="0"/>
                          </a:lnTo>
                          <a:lnTo>
                            <a:pt x="70" y="34"/>
                          </a:lnTo>
                          <a:lnTo>
                            <a:pt x="0" y="156"/>
                          </a:lnTo>
                          <a:lnTo>
                            <a:pt x="42" y="278"/>
                          </a:lnTo>
                          <a:lnTo>
                            <a:pt x="32" y="384"/>
                          </a:lnTo>
                          <a:lnTo>
                            <a:pt x="102" y="534"/>
                          </a:lnTo>
                          <a:lnTo>
                            <a:pt x="102" y="614"/>
                          </a:lnTo>
                          <a:lnTo>
                            <a:pt x="122" y="682"/>
                          </a:lnTo>
                          <a:lnTo>
                            <a:pt x="90" y="734"/>
                          </a:lnTo>
                          <a:lnTo>
                            <a:pt x="190" y="870"/>
                          </a:lnTo>
                          <a:lnTo>
                            <a:pt x="190" y="1006"/>
                          </a:lnTo>
                          <a:lnTo>
                            <a:pt x="360" y="1114"/>
                          </a:lnTo>
                          <a:lnTo>
                            <a:pt x="360" y="1178"/>
                          </a:lnTo>
                          <a:lnTo>
                            <a:pt x="450" y="1236"/>
                          </a:lnTo>
                          <a:lnTo>
                            <a:pt x="450" y="1342"/>
                          </a:lnTo>
                          <a:lnTo>
                            <a:pt x="668" y="1354"/>
                          </a:lnTo>
                          <a:lnTo>
                            <a:pt x="672" y="1358"/>
                          </a:lnTo>
                          <a:lnTo>
                            <a:pt x="668" y="1354"/>
                          </a:lnTo>
                          <a:lnTo>
                            <a:pt x="694" y="131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3" name="Freeform 2864"/>
                    <p:cNvSpPr>
                      <a:spLocks/>
                    </p:cNvSpPr>
                    <p:nvPr/>
                  </p:nvSpPr>
                  <p:spPr bwMode="auto">
                    <a:xfrm>
                      <a:off x="1816" y="1295"/>
                      <a:ext cx="656" cy="550"/>
                    </a:xfrm>
                    <a:custGeom>
                      <a:avLst/>
                      <a:gdLst/>
                      <a:ahLst/>
                      <a:cxnLst>
                        <a:cxn ang="0">
                          <a:pos x="26" y="388"/>
                        </a:cxn>
                        <a:cxn ang="0">
                          <a:pos x="28" y="388"/>
                        </a:cxn>
                        <a:cxn ang="0">
                          <a:pos x="0" y="508"/>
                        </a:cxn>
                        <a:cxn ang="0">
                          <a:pos x="192" y="536"/>
                        </a:cxn>
                        <a:cxn ang="0">
                          <a:pos x="650" y="550"/>
                        </a:cxn>
                        <a:cxn ang="0">
                          <a:pos x="656" y="40"/>
                        </a:cxn>
                        <a:cxn ang="0">
                          <a:pos x="64" y="0"/>
                        </a:cxn>
                        <a:cxn ang="0">
                          <a:pos x="26" y="388"/>
                        </a:cxn>
                      </a:cxnLst>
                      <a:rect l="0" t="0" r="r" b="b"/>
                      <a:pathLst>
                        <a:path w="656" h="550">
                          <a:moveTo>
                            <a:pt x="26" y="388"/>
                          </a:moveTo>
                          <a:lnTo>
                            <a:pt x="28" y="388"/>
                          </a:lnTo>
                          <a:lnTo>
                            <a:pt x="0" y="508"/>
                          </a:lnTo>
                          <a:lnTo>
                            <a:pt x="192" y="536"/>
                          </a:lnTo>
                          <a:lnTo>
                            <a:pt x="650" y="550"/>
                          </a:lnTo>
                          <a:lnTo>
                            <a:pt x="656" y="40"/>
                          </a:lnTo>
                          <a:lnTo>
                            <a:pt x="64" y="0"/>
                          </a:lnTo>
                          <a:lnTo>
                            <a:pt x="26" y="3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4" name="Freeform 2865"/>
                    <p:cNvSpPr>
                      <a:spLocks/>
                    </p:cNvSpPr>
                    <p:nvPr/>
                  </p:nvSpPr>
                  <p:spPr bwMode="auto">
                    <a:xfrm>
                      <a:off x="3766" y="2147"/>
                      <a:ext cx="762" cy="324"/>
                    </a:xfrm>
                    <a:custGeom>
                      <a:avLst/>
                      <a:gdLst/>
                      <a:ahLst/>
                      <a:cxnLst>
                        <a:cxn ang="0">
                          <a:pos x="206" y="304"/>
                        </a:cxn>
                        <a:cxn ang="0">
                          <a:pos x="554" y="246"/>
                        </a:cxn>
                        <a:cxn ang="0">
                          <a:pos x="580" y="154"/>
                        </a:cxn>
                        <a:cxn ang="0">
                          <a:pos x="752" y="30"/>
                        </a:cxn>
                        <a:cxn ang="0">
                          <a:pos x="762" y="0"/>
                        </a:cxn>
                        <a:cxn ang="0">
                          <a:pos x="762" y="0"/>
                        </a:cxn>
                        <a:cxn ang="0">
                          <a:pos x="332" y="88"/>
                        </a:cxn>
                        <a:cxn ang="0">
                          <a:pos x="54" y="134"/>
                        </a:cxn>
                        <a:cxn ang="0">
                          <a:pos x="32" y="134"/>
                        </a:cxn>
                        <a:cxn ang="0">
                          <a:pos x="32" y="230"/>
                        </a:cxn>
                        <a:cxn ang="0">
                          <a:pos x="30" y="230"/>
                        </a:cxn>
                        <a:cxn ang="0">
                          <a:pos x="0" y="324"/>
                        </a:cxn>
                        <a:cxn ang="0">
                          <a:pos x="206" y="304"/>
                        </a:cxn>
                      </a:cxnLst>
                      <a:rect l="0" t="0" r="r" b="b"/>
                      <a:pathLst>
                        <a:path w="762" h="324">
                          <a:moveTo>
                            <a:pt x="206" y="304"/>
                          </a:moveTo>
                          <a:lnTo>
                            <a:pt x="554" y="246"/>
                          </a:lnTo>
                          <a:lnTo>
                            <a:pt x="580" y="154"/>
                          </a:lnTo>
                          <a:lnTo>
                            <a:pt x="752" y="30"/>
                          </a:lnTo>
                          <a:lnTo>
                            <a:pt x="762" y="0"/>
                          </a:lnTo>
                          <a:lnTo>
                            <a:pt x="762" y="0"/>
                          </a:lnTo>
                          <a:lnTo>
                            <a:pt x="332" y="88"/>
                          </a:lnTo>
                          <a:lnTo>
                            <a:pt x="54" y="134"/>
                          </a:lnTo>
                          <a:lnTo>
                            <a:pt x="32" y="134"/>
                          </a:lnTo>
                          <a:lnTo>
                            <a:pt x="32" y="230"/>
                          </a:lnTo>
                          <a:lnTo>
                            <a:pt x="30" y="230"/>
                          </a:lnTo>
                          <a:lnTo>
                            <a:pt x="0" y="324"/>
                          </a:lnTo>
                          <a:lnTo>
                            <a:pt x="206" y="30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5" name="Freeform 2866"/>
                    <p:cNvSpPr>
                      <a:spLocks/>
                    </p:cNvSpPr>
                    <p:nvPr/>
                  </p:nvSpPr>
                  <p:spPr bwMode="auto">
                    <a:xfrm>
                      <a:off x="4324" y="1975"/>
                      <a:ext cx="788" cy="418"/>
                    </a:xfrm>
                    <a:custGeom>
                      <a:avLst/>
                      <a:gdLst/>
                      <a:ahLst/>
                      <a:cxnLst>
                        <a:cxn ang="0">
                          <a:pos x="196" y="202"/>
                        </a:cxn>
                        <a:cxn ang="0">
                          <a:pos x="26" y="326"/>
                        </a:cxn>
                        <a:cxn ang="0">
                          <a:pos x="0" y="418"/>
                        </a:cxn>
                        <a:cxn ang="0">
                          <a:pos x="62" y="408"/>
                        </a:cxn>
                        <a:cxn ang="0">
                          <a:pos x="312" y="310"/>
                        </a:cxn>
                        <a:cxn ang="0">
                          <a:pos x="344" y="344"/>
                        </a:cxn>
                        <a:cxn ang="0">
                          <a:pos x="424" y="326"/>
                        </a:cxn>
                        <a:cxn ang="0">
                          <a:pos x="558" y="414"/>
                        </a:cxn>
                        <a:cxn ang="0">
                          <a:pos x="560" y="408"/>
                        </a:cxn>
                        <a:cxn ang="0">
                          <a:pos x="628" y="368"/>
                        </a:cxn>
                        <a:cxn ang="0">
                          <a:pos x="628" y="328"/>
                        </a:cxn>
                        <a:cxn ang="0">
                          <a:pos x="678" y="248"/>
                        </a:cxn>
                        <a:cxn ang="0">
                          <a:pos x="738" y="248"/>
                        </a:cxn>
                        <a:cxn ang="0">
                          <a:pos x="788" y="128"/>
                        </a:cxn>
                        <a:cxn ang="0">
                          <a:pos x="788" y="46"/>
                        </a:cxn>
                        <a:cxn ang="0">
                          <a:pos x="754" y="0"/>
                        </a:cxn>
                        <a:cxn ang="0">
                          <a:pos x="208" y="170"/>
                        </a:cxn>
                        <a:cxn ang="0">
                          <a:pos x="196" y="202"/>
                        </a:cxn>
                      </a:cxnLst>
                      <a:rect l="0" t="0" r="r" b="b"/>
                      <a:pathLst>
                        <a:path w="788" h="418">
                          <a:moveTo>
                            <a:pt x="196" y="202"/>
                          </a:moveTo>
                          <a:lnTo>
                            <a:pt x="26" y="326"/>
                          </a:lnTo>
                          <a:lnTo>
                            <a:pt x="0" y="418"/>
                          </a:lnTo>
                          <a:lnTo>
                            <a:pt x="62" y="408"/>
                          </a:lnTo>
                          <a:lnTo>
                            <a:pt x="312" y="310"/>
                          </a:lnTo>
                          <a:lnTo>
                            <a:pt x="344" y="344"/>
                          </a:lnTo>
                          <a:lnTo>
                            <a:pt x="424" y="326"/>
                          </a:lnTo>
                          <a:lnTo>
                            <a:pt x="558" y="414"/>
                          </a:lnTo>
                          <a:lnTo>
                            <a:pt x="560" y="408"/>
                          </a:lnTo>
                          <a:lnTo>
                            <a:pt x="628" y="368"/>
                          </a:lnTo>
                          <a:lnTo>
                            <a:pt x="628" y="328"/>
                          </a:lnTo>
                          <a:lnTo>
                            <a:pt x="678" y="248"/>
                          </a:lnTo>
                          <a:lnTo>
                            <a:pt x="738" y="248"/>
                          </a:lnTo>
                          <a:lnTo>
                            <a:pt x="788" y="128"/>
                          </a:lnTo>
                          <a:lnTo>
                            <a:pt x="788" y="46"/>
                          </a:lnTo>
                          <a:lnTo>
                            <a:pt x="754" y="0"/>
                          </a:lnTo>
                          <a:lnTo>
                            <a:pt x="208" y="170"/>
                          </a:lnTo>
                          <a:lnTo>
                            <a:pt x="196" y="20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6" name="Freeform 2867"/>
                    <p:cNvSpPr>
                      <a:spLocks/>
                    </p:cNvSpPr>
                    <p:nvPr/>
                  </p:nvSpPr>
                  <p:spPr bwMode="auto">
                    <a:xfrm>
                      <a:off x="5106" y="1349"/>
                      <a:ext cx="110" cy="76"/>
                    </a:xfrm>
                    <a:custGeom>
                      <a:avLst/>
                      <a:gdLst/>
                      <a:ahLst/>
                      <a:cxnLst>
                        <a:cxn ang="0">
                          <a:pos x="14" y="38"/>
                        </a:cxn>
                        <a:cxn ang="0">
                          <a:pos x="0" y="76"/>
                        </a:cxn>
                        <a:cxn ang="0">
                          <a:pos x="46" y="52"/>
                        </a:cxn>
                        <a:cxn ang="0">
                          <a:pos x="106" y="12"/>
                        </a:cxn>
                        <a:cxn ang="0">
                          <a:pos x="110" y="0"/>
                        </a:cxn>
                        <a:cxn ang="0">
                          <a:pos x="98" y="0"/>
                        </a:cxn>
                        <a:cxn ang="0">
                          <a:pos x="14" y="38"/>
                        </a:cxn>
                      </a:cxnLst>
                      <a:rect l="0" t="0" r="r" b="b"/>
                      <a:pathLst>
                        <a:path w="110" h="76">
                          <a:moveTo>
                            <a:pt x="14" y="38"/>
                          </a:moveTo>
                          <a:lnTo>
                            <a:pt x="0" y="76"/>
                          </a:lnTo>
                          <a:lnTo>
                            <a:pt x="46" y="52"/>
                          </a:lnTo>
                          <a:lnTo>
                            <a:pt x="106" y="12"/>
                          </a:lnTo>
                          <a:lnTo>
                            <a:pt x="110" y="0"/>
                          </a:lnTo>
                          <a:lnTo>
                            <a:pt x="98" y="0"/>
                          </a:lnTo>
                          <a:lnTo>
                            <a:pt x="14" y="3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7" name="Freeform 2868"/>
                    <p:cNvSpPr>
                      <a:spLocks/>
                    </p:cNvSpPr>
                    <p:nvPr/>
                  </p:nvSpPr>
                  <p:spPr bwMode="auto">
                    <a:xfrm>
                      <a:off x="2628" y="1945"/>
                      <a:ext cx="700" cy="362"/>
                    </a:xfrm>
                    <a:custGeom>
                      <a:avLst/>
                      <a:gdLst/>
                      <a:ahLst/>
                      <a:cxnLst>
                        <a:cxn ang="0">
                          <a:pos x="626" y="62"/>
                        </a:cxn>
                        <a:cxn ang="0">
                          <a:pos x="642" y="0"/>
                        </a:cxn>
                        <a:cxn ang="0">
                          <a:pos x="606" y="0"/>
                        </a:cxn>
                        <a:cxn ang="0">
                          <a:pos x="608" y="0"/>
                        </a:cxn>
                        <a:cxn ang="0">
                          <a:pos x="0" y="8"/>
                        </a:cxn>
                        <a:cxn ang="0">
                          <a:pos x="10" y="362"/>
                        </a:cxn>
                        <a:cxn ang="0">
                          <a:pos x="700" y="338"/>
                        </a:cxn>
                        <a:cxn ang="0">
                          <a:pos x="680" y="90"/>
                        </a:cxn>
                        <a:cxn ang="0">
                          <a:pos x="626" y="62"/>
                        </a:cxn>
                      </a:cxnLst>
                      <a:rect l="0" t="0" r="r" b="b"/>
                      <a:pathLst>
                        <a:path w="700" h="362">
                          <a:moveTo>
                            <a:pt x="626" y="62"/>
                          </a:moveTo>
                          <a:lnTo>
                            <a:pt x="642" y="0"/>
                          </a:lnTo>
                          <a:lnTo>
                            <a:pt x="606" y="0"/>
                          </a:lnTo>
                          <a:lnTo>
                            <a:pt x="608" y="0"/>
                          </a:lnTo>
                          <a:lnTo>
                            <a:pt x="0" y="8"/>
                          </a:lnTo>
                          <a:lnTo>
                            <a:pt x="10" y="362"/>
                          </a:lnTo>
                          <a:lnTo>
                            <a:pt x="700" y="338"/>
                          </a:lnTo>
                          <a:lnTo>
                            <a:pt x="680" y="90"/>
                          </a:lnTo>
                          <a:lnTo>
                            <a:pt x="626" y="6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8" name="Freeform 2869"/>
                    <p:cNvSpPr>
                      <a:spLocks/>
                    </p:cNvSpPr>
                    <p:nvPr/>
                  </p:nvSpPr>
                  <p:spPr bwMode="auto">
                    <a:xfrm>
                      <a:off x="3908" y="1089"/>
                      <a:ext cx="390" cy="510"/>
                    </a:xfrm>
                    <a:custGeom>
                      <a:avLst/>
                      <a:gdLst/>
                      <a:ahLst/>
                      <a:cxnLst>
                        <a:cxn ang="0">
                          <a:pos x="350" y="464"/>
                        </a:cxn>
                        <a:cxn ang="0">
                          <a:pos x="338" y="460"/>
                        </a:cxn>
                        <a:cxn ang="0">
                          <a:pos x="390" y="284"/>
                        </a:cxn>
                        <a:cxn ang="0">
                          <a:pos x="320" y="164"/>
                        </a:cxn>
                        <a:cxn ang="0">
                          <a:pos x="280" y="190"/>
                        </a:cxn>
                        <a:cxn ang="0">
                          <a:pos x="250" y="14"/>
                        </a:cxn>
                        <a:cxn ang="0">
                          <a:pos x="100" y="0"/>
                        </a:cxn>
                        <a:cxn ang="0">
                          <a:pos x="100" y="28"/>
                        </a:cxn>
                        <a:cxn ang="0">
                          <a:pos x="22" y="124"/>
                        </a:cxn>
                        <a:cxn ang="0">
                          <a:pos x="0" y="232"/>
                        </a:cxn>
                        <a:cxn ang="0">
                          <a:pos x="12" y="272"/>
                        </a:cxn>
                        <a:cxn ang="0">
                          <a:pos x="50" y="378"/>
                        </a:cxn>
                        <a:cxn ang="0">
                          <a:pos x="50" y="486"/>
                        </a:cxn>
                        <a:cxn ang="0">
                          <a:pos x="24" y="510"/>
                        </a:cxn>
                        <a:cxn ang="0">
                          <a:pos x="212" y="506"/>
                        </a:cxn>
                        <a:cxn ang="0">
                          <a:pos x="350" y="464"/>
                        </a:cxn>
                      </a:cxnLst>
                      <a:rect l="0" t="0" r="r" b="b"/>
                      <a:pathLst>
                        <a:path w="390" h="510">
                          <a:moveTo>
                            <a:pt x="350" y="464"/>
                          </a:moveTo>
                          <a:lnTo>
                            <a:pt x="338" y="460"/>
                          </a:lnTo>
                          <a:lnTo>
                            <a:pt x="390" y="284"/>
                          </a:lnTo>
                          <a:lnTo>
                            <a:pt x="320" y="164"/>
                          </a:lnTo>
                          <a:lnTo>
                            <a:pt x="280" y="190"/>
                          </a:lnTo>
                          <a:lnTo>
                            <a:pt x="250" y="14"/>
                          </a:lnTo>
                          <a:lnTo>
                            <a:pt x="100" y="0"/>
                          </a:lnTo>
                          <a:lnTo>
                            <a:pt x="100" y="28"/>
                          </a:lnTo>
                          <a:lnTo>
                            <a:pt x="22" y="124"/>
                          </a:lnTo>
                          <a:lnTo>
                            <a:pt x="0" y="232"/>
                          </a:lnTo>
                          <a:lnTo>
                            <a:pt x="12" y="272"/>
                          </a:lnTo>
                          <a:lnTo>
                            <a:pt x="50" y="378"/>
                          </a:lnTo>
                          <a:lnTo>
                            <a:pt x="50" y="486"/>
                          </a:lnTo>
                          <a:lnTo>
                            <a:pt x="24" y="510"/>
                          </a:lnTo>
                          <a:lnTo>
                            <a:pt x="212" y="506"/>
                          </a:lnTo>
                          <a:lnTo>
                            <a:pt x="350" y="46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59" name="Freeform 2870"/>
                    <p:cNvSpPr>
                      <a:spLocks/>
                    </p:cNvSpPr>
                    <p:nvPr/>
                  </p:nvSpPr>
                  <p:spPr bwMode="auto">
                    <a:xfrm>
                      <a:off x="1028" y="1531"/>
                      <a:ext cx="540" cy="942"/>
                    </a:xfrm>
                    <a:custGeom>
                      <a:avLst/>
                      <a:gdLst/>
                      <a:ahLst/>
                      <a:cxnLst>
                        <a:cxn ang="0">
                          <a:pos x="468" y="688"/>
                        </a:cxn>
                        <a:cxn ang="0">
                          <a:pos x="540" y="98"/>
                        </a:cxn>
                        <a:cxn ang="0">
                          <a:pos x="302" y="50"/>
                        </a:cxn>
                        <a:cxn ang="0">
                          <a:pos x="302" y="46"/>
                        </a:cxn>
                        <a:cxn ang="0">
                          <a:pos x="76" y="0"/>
                        </a:cxn>
                        <a:cxn ang="0">
                          <a:pos x="0" y="328"/>
                        </a:cxn>
                        <a:cxn ang="0">
                          <a:pos x="10" y="356"/>
                        </a:cxn>
                        <a:cxn ang="0">
                          <a:pos x="0" y="384"/>
                        </a:cxn>
                        <a:cxn ang="0">
                          <a:pos x="384" y="942"/>
                        </a:cxn>
                        <a:cxn ang="0">
                          <a:pos x="414" y="794"/>
                        </a:cxn>
                        <a:cxn ang="0">
                          <a:pos x="454" y="806"/>
                        </a:cxn>
                        <a:cxn ang="0">
                          <a:pos x="468" y="688"/>
                        </a:cxn>
                        <a:cxn ang="0">
                          <a:pos x="468" y="688"/>
                        </a:cxn>
                        <a:cxn ang="0">
                          <a:pos x="468" y="688"/>
                        </a:cxn>
                      </a:cxnLst>
                      <a:rect l="0" t="0" r="r" b="b"/>
                      <a:pathLst>
                        <a:path w="540" h="942">
                          <a:moveTo>
                            <a:pt x="468" y="688"/>
                          </a:moveTo>
                          <a:lnTo>
                            <a:pt x="540" y="98"/>
                          </a:lnTo>
                          <a:lnTo>
                            <a:pt x="302" y="50"/>
                          </a:lnTo>
                          <a:lnTo>
                            <a:pt x="302" y="46"/>
                          </a:lnTo>
                          <a:lnTo>
                            <a:pt x="76" y="0"/>
                          </a:lnTo>
                          <a:lnTo>
                            <a:pt x="0" y="328"/>
                          </a:lnTo>
                          <a:lnTo>
                            <a:pt x="10" y="356"/>
                          </a:lnTo>
                          <a:lnTo>
                            <a:pt x="0" y="384"/>
                          </a:lnTo>
                          <a:lnTo>
                            <a:pt x="384" y="942"/>
                          </a:lnTo>
                          <a:lnTo>
                            <a:pt x="414" y="794"/>
                          </a:lnTo>
                          <a:lnTo>
                            <a:pt x="454" y="806"/>
                          </a:lnTo>
                          <a:lnTo>
                            <a:pt x="468" y="688"/>
                          </a:lnTo>
                          <a:lnTo>
                            <a:pt x="468" y="688"/>
                          </a:lnTo>
                          <a:lnTo>
                            <a:pt x="468" y="6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60" name="Freeform 2871"/>
                    <p:cNvSpPr>
                      <a:spLocks/>
                    </p:cNvSpPr>
                    <p:nvPr/>
                  </p:nvSpPr>
                  <p:spPr bwMode="auto">
                    <a:xfrm>
                      <a:off x="5194" y="1185"/>
                      <a:ext cx="86" cy="156"/>
                    </a:xfrm>
                    <a:custGeom>
                      <a:avLst/>
                      <a:gdLst/>
                      <a:ahLst/>
                      <a:cxnLst>
                        <a:cxn ang="0">
                          <a:pos x="0" y="18"/>
                        </a:cxn>
                        <a:cxn ang="0">
                          <a:pos x="26" y="156"/>
                        </a:cxn>
                        <a:cxn ang="0">
                          <a:pos x="48" y="108"/>
                        </a:cxn>
                        <a:cxn ang="0">
                          <a:pos x="86" y="40"/>
                        </a:cxn>
                        <a:cxn ang="0">
                          <a:pos x="50" y="0"/>
                        </a:cxn>
                        <a:cxn ang="0">
                          <a:pos x="0" y="18"/>
                        </a:cxn>
                      </a:cxnLst>
                      <a:rect l="0" t="0" r="r" b="b"/>
                      <a:pathLst>
                        <a:path w="86" h="156">
                          <a:moveTo>
                            <a:pt x="0" y="18"/>
                          </a:moveTo>
                          <a:lnTo>
                            <a:pt x="26" y="156"/>
                          </a:lnTo>
                          <a:lnTo>
                            <a:pt x="48" y="108"/>
                          </a:lnTo>
                          <a:lnTo>
                            <a:pt x="86" y="40"/>
                          </a:lnTo>
                          <a:lnTo>
                            <a:pt x="50" y="0"/>
                          </a:lnTo>
                          <a:lnTo>
                            <a:pt x="0" y="18"/>
                          </a:lnTo>
                          <a:close/>
                        </a:path>
                      </a:pathLst>
                    </a:custGeom>
                    <a:solidFill>
                      <a:schemeClr val="tx2">
                        <a:lumMod val="60000"/>
                        <a:lumOff val="40000"/>
                      </a:schemeClr>
                    </a:solid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61" name="Freeform 2872"/>
                    <p:cNvSpPr>
                      <a:spLocks/>
                    </p:cNvSpPr>
                    <p:nvPr/>
                  </p:nvSpPr>
                  <p:spPr bwMode="auto">
                    <a:xfrm>
                      <a:off x="4366" y="1699"/>
                      <a:ext cx="710" cy="474"/>
                    </a:xfrm>
                    <a:custGeom>
                      <a:avLst/>
                      <a:gdLst/>
                      <a:ahLst/>
                      <a:cxnLst>
                        <a:cxn ang="0">
                          <a:pos x="492" y="106"/>
                        </a:cxn>
                        <a:cxn ang="0">
                          <a:pos x="502" y="26"/>
                        </a:cxn>
                        <a:cxn ang="0">
                          <a:pos x="442" y="0"/>
                        </a:cxn>
                        <a:cxn ang="0">
                          <a:pos x="424" y="26"/>
                        </a:cxn>
                        <a:cxn ang="0">
                          <a:pos x="386" y="26"/>
                        </a:cxn>
                        <a:cxn ang="0">
                          <a:pos x="344" y="84"/>
                        </a:cxn>
                        <a:cxn ang="0">
                          <a:pos x="314" y="158"/>
                        </a:cxn>
                        <a:cxn ang="0">
                          <a:pos x="286" y="132"/>
                        </a:cxn>
                        <a:cxn ang="0">
                          <a:pos x="256" y="296"/>
                        </a:cxn>
                        <a:cxn ang="0">
                          <a:pos x="184" y="340"/>
                        </a:cxn>
                        <a:cxn ang="0">
                          <a:pos x="112" y="306"/>
                        </a:cxn>
                        <a:cxn ang="0">
                          <a:pos x="60" y="402"/>
                        </a:cxn>
                        <a:cxn ang="0">
                          <a:pos x="0" y="474"/>
                        </a:cxn>
                        <a:cxn ang="0">
                          <a:pos x="164" y="444"/>
                        </a:cxn>
                        <a:cxn ang="0">
                          <a:pos x="710" y="272"/>
                        </a:cxn>
                        <a:cxn ang="0">
                          <a:pos x="666" y="214"/>
                        </a:cxn>
                        <a:cxn ang="0">
                          <a:pos x="698" y="96"/>
                        </a:cxn>
                        <a:cxn ang="0">
                          <a:pos x="614" y="116"/>
                        </a:cxn>
                        <a:cxn ang="0">
                          <a:pos x="492" y="106"/>
                        </a:cxn>
                      </a:cxnLst>
                      <a:rect l="0" t="0" r="r" b="b"/>
                      <a:pathLst>
                        <a:path w="710" h="474">
                          <a:moveTo>
                            <a:pt x="492" y="106"/>
                          </a:moveTo>
                          <a:lnTo>
                            <a:pt x="502" y="26"/>
                          </a:lnTo>
                          <a:lnTo>
                            <a:pt x="442" y="0"/>
                          </a:lnTo>
                          <a:lnTo>
                            <a:pt x="424" y="26"/>
                          </a:lnTo>
                          <a:lnTo>
                            <a:pt x="386" y="26"/>
                          </a:lnTo>
                          <a:lnTo>
                            <a:pt x="344" y="84"/>
                          </a:lnTo>
                          <a:lnTo>
                            <a:pt x="314" y="158"/>
                          </a:lnTo>
                          <a:lnTo>
                            <a:pt x="286" y="132"/>
                          </a:lnTo>
                          <a:lnTo>
                            <a:pt x="256" y="296"/>
                          </a:lnTo>
                          <a:lnTo>
                            <a:pt x="184" y="340"/>
                          </a:lnTo>
                          <a:lnTo>
                            <a:pt x="112" y="306"/>
                          </a:lnTo>
                          <a:lnTo>
                            <a:pt x="60" y="402"/>
                          </a:lnTo>
                          <a:lnTo>
                            <a:pt x="0" y="474"/>
                          </a:lnTo>
                          <a:lnTo>
                            <a:pt x="164" y="444"/>
                          </a:lnTo>
                          <a:lnTo>
                            <a:pt x="710" y="272"/>
                          </a:lnTo>
                          <a:lnTo>
                            <a:pt x="666" y="214"/>
                          </a:lnTo>
                          <a:lnTo>
                            <a:pt x="698" y="96"/>
                          </a:lnTo>
                          <a:lnTo>
                            <a:pt x="614" y="116"/>
                          </a:lnTo>
                          <a:lnTo>
                            <a:pt x="492" y="10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62" name="Freeform 2873"/>
                    <p:cNvSpPr>
                      <a:spLocks/>
                    </p:cNvSpPr>
                    <p:nvPr/>
                  </p:nvSpPr>
                  <p:spPr bwMode="auto">
                    <a:xfrm>
                      <a:off x="4630" y="1591"/>
                      <a:ext cx="442" cy="222"/>
                    </a:xfrm>
                    <a:custGeom>
                      <a:avLst/>
                      <a:gdLst/>
                      <a:ahLst/>
                      <a:cxnLst>
                        <a:cxn ang="0">
                          <a:pos x="316" y="0"/>
                        </a:cxn>
                        <a:cxn ang="0">
                          <a:pos x="0" y="108"/>
                        </a:cxn>
                        <a:cxn ang="0">
                          <a:pos x="24" y="150"/>
                        </a:cxn>
                        <a:cxn ang="0">
                          <a:pos x="126" y="94"/>
                        </a:cxn>
                        <a:cxn ang="0">
                          <a:pos x="178" y="106"/>
                        </a:cxn>
                        <a:cxn ang="0">
                          <a:pos x="178" y="104"/>
                        </a:cxn>
                        <a:cxn ang="0">
                          <a:pos x="180" y="106"/>
                        </a:cxn>
                        <a:cxn ang="0">
                          <a:pos x="180" y="106"/>
                        </a:cxn>
                        <a:cxn ang="0">
                          <a:pos x="242" y="132"/>
                        </a:cxn>
                        <a:cxn ang="0">
                          <a:pos x="232" y="212"/>
                        </a:cxn>
                        <a:cxn ang="0">
                          <a:pos x="354" y="222"/>
                        </a:cxn>
                        <a:cxn ang="0">
                          <a:pos x="436" y="200"/>
                        </a:cxn>
                        <a:cxn ang="0">
                          <a:pos x="442" y="174"/>
                        </a:cxn>
                        <a:cxn ang="0">
                          <a:pos x="442" y="134"/>
                        </a:cxn>
                        <a:cxn ang="0">
                          <a:pos x="374" y="162"/>
                        </a:cxn>
                        <a:cxn ang="0">
                          <a:pos x="316" y="0"/>
                        </a:cxn>
                      </a:cxnLst>
                      <a:rect l="0" t="0" r="r" b="b"/>
                      <a:pathLst>
                        <a:path w="442" h="222">
                          <a:moveTo>
                            <a:pt x="316" y="0"/>
                          </a:moveTo>
                          <a:lnTo>
                            <a:pt x="0" y="108"/>
                          </a:lnTo>
                          <a:lnTo>
                            <a:pt x="24" y="150"/>
                          </a:lnTo>
                          <a:lnTo>
                            <a:pt x="126" y="94"/>
                          </a:lnTo>
                          <a:lnTo>
                            <a:pt x="178" y="106"/>
                          </a:lnTo>
                          <a:lnTo>
                            <a:pt x="178" y="104"/>
                          </a:lnTo>
                          <a:lnTo>
                            <a:pt x="180" y="106"/>
                          </a:lnTo>
                          <a:lnTo>
                            <a:pt x="180" y="106"/>
                          </a:lnTo>
                          <a:lnTo>
                            <a:pt x="242" y="132"/>
                          </a:lnTo>
                          <a:lnTo>
                            <a:pt x="232" y="212"/>
                          </a:lnTo>
                          <a:lnTo>
                            <a:pt x="354" y="222"/>
                          </a:lnTo>
                          <a:lnTo>
                            <a:pt x="436" y="200"/>
                          </a:lnTo>
                          <a:lnTo>
                            <a:pt x="442" y="174"/>
                          </a:lnTo>
                          <a:lnTo>
                            <a:pt x="442" y="134"/>
                          </a:lnTo>
                          <a:lnTo>
                            <a:pt x="374" y="162"/>
                          </a:lnTo>
                          <a:lnTo>
                            <a:pt x="31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63" name="Freeform 2874"/>
                    <p:cNvSpPr>
                      <a:spLocks/>
                    </p:cNvSpPr>
                    <p:nvPr/>
                  </p:nvSpPr>
                  <p:spPr bwMode="auto">
                    <a:xfrm>
                      <a:off x="2626" y="1951"/>
                      <a:ext cx="12" cy="356"/>
                    </a:xfrm>
                    <a:custGeom>
                      <a:avLst/>
                      <a:gdLst/>
                      <a:ahLst/>
                      <a:cxnLst>
                        <a:cxn ang="0">
                          <a:pos x="2" y="2"/>
                        </a:cxn>
                        <a:cxn ang="0">
                          <a:pos x="2" y="0"/>
                        </a:cxn>
                        <a:cxn ang="0">
                          <a:pos x="0" y="0"/>
                        </a:cxn>
                        <a:cxn ang="0">
                          <a:pos x="8" y="356"/>
                        </a:cxn>
                        <a:cxn ang="0">
                          <a:pos x="12" y="356"/>
                        </a:cxn>
                        <a:cxn ang="0">
                          <a:pos x="2" y="2"/>
                        </a:cxn>
                        <a:cxn ang="0">
                          <a:pos x="2" y="2"/>
                        </a:cxn>
                      </a:cxnLst>
                      <a:rect l="0" t="0" r="r" b="b"/>
                      <a:pathLst>
                        <a:path w="12" h="356">
                          <a:moveTo>
                            <a:pt x="2" y="2"/>
                          </a:moveTo>
                          <a:lnTo>
                            <a:pt x="2" y="0"/>
                          </a:lnTo>
                          <a:lnTo>
                            <a:pt x="0" y="0"/>
                          </a:lnTo>
                          <a:lnTo>
                            <a:pt x="8" y="356"/>
                          </a:lnTo>
                          <a:lnTo>
                            <a:pt x="12" y="356"/>
                          </a:lnTo>
                          <a:lnTo>
                            <a:pt x="2" y="2"/>
                          </a:lnTo>
                          <a:lnTo>
                            <a:pt x="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64" name="Freeform 2875"/>
                    <p:cNvSpPr>
                      <a:spLocks/>
                    </p:cNvSpPr>
                    <p:nvPr/>
                  </p:nvSpPr>
                  <p:spPr bwMode="auto">
                    <a:xfrm>
                      <a:off x="3202" y="1875"/>
                      <a:ext cx="2" cy="2"/>
                    </a:xfrm>
                    <a:custGeom>
                      <a:avLst/>
                      <a:gdLst/>
                      <a:ahLst/>
                      <a:cxnLst>
                        <a:cxn ang="0">
                          <a:pos x="0" y="0"/>
                        </a:cxn>
                        <a:cxn ang="0">
                          <a:pos x="0" y="2"/>
                        </a:cxn>
                        <a:cxn ang="0">
                          <a:pos x="2" y="2"/>
                        </a:cxn>
                        <a:cxn ang="0">
                          <a:pos x="0" y="0"/>
                        </a:cxn>
                        <a:cxn ang="0">
                          <a:pos x="0" y="0"/>
                        </a:cxn>
                      </a:cxnLst>
                      <a:rect l="0" t="0" r="r" b="b"/>
                      <a:pathLst>
                        <a:path w="2" h="2">
                          <a:moveTo>
                            <a:pt x="0" y="0"/>
                          </a:moveTo>
                          <a:lnTo>
                            <a:pt x="0" y="2"/>
                          </a:lnTo>
                          <a:lnTo>
                            <a:pt x="2" y="2"/>
                          </a:lnTo>
                          <a:lnTo>
                            <a:pt x="0"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65" name="Freeform 2876"/>
                    <p:cNvSpPr>
                      <a:spLocks/>
                    </p:cNvSpPr>
                    <p:nvPr/>
                  </p:nvSpPr>
                  <p:spPr bwMode="auto">
                    <a:xfrm>
                      <a:off x="3210" y="1865"/>
                      <a:ext cx="346" cy="12"/>
                    </a:xfrm>
                    <a:custGeom>
                      <a:avLst/>
                      <a:gdLst/>
                      <a:ahLst/>
                      <a:cxnLst>
                        <a:cxn ang="0">
                          <a:pos x="346" y="0"/>
                        </a:cxn>
                        <a:cxn ang="0">
                          <a:pos x="0" y="10"/>
                        </a:cxn>
                        <a:cxn ang="0">
                          <a:pos x="0" y="12"/>
                        </a:cxn>
                        <a:cxn ang="0">
                          <a:pos x="346" y="4"/>
                        </a:cxn>
                        <a:cxn ang="0">
                          <a:pos x="346" y="0"/>
                        </a:cxn>
                      </a:cxnLst>
                      <a:rect l="0" t="0" r="r" b="b"/>
                      <a:pathLst>
                        <a:path w="346" h="12">
                          <a:moveTo>
                            <a:pt x="346" y="0"/>
                          </a:moveTo>
                          <a:lnTo>
                            <a:pt x="0" y="10"/>
                          </a:lnTo>
                          <a:lnTo>
                            <a:pt x="0" y="12"/>
                          </a:lnTo>
                          <a:lnTo>
                            <a:pt x="346" y="4"/>
                          </a:lnTo>
                          <a:lnTo>
                            <a:pt x="34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66" name="Rectangle 2877"/>
                    <p:cNvSpPr>
                      <a:spLocks noChangeArrowheads="1"/>
                    </p:cNvSpPr>
                    <p:nvPr/>
                  </p:nvSpPr>
                  <p:spPr bwMode="auto">
                    <a:xfrm>
                      <a:off x="4022" y="3015"/>
                      <a:ext cx="2"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267" name="Freeform 2878"/>
                    <p:cNvSpPr>
                      <a:spLocks/>
                    </p:cNvSpPr>
                    <p:nvPr/>
                  </p:nvSpPr>
                  <p:spPr bwMode="auto">
                    <a:xfrm>
                      <a:off x="3970" y="2457"/>
                      <a:ext cx="54" cy="558"/>
                    </a:xfrm>
                    <a:custGeom>
                      <a:avLst/>
                      <a:gdLst/>
                      <a:ahLst/>
                      <a:cxnLst>
                        <a:cxn ang="0">
                          <a:pos x="0" y="0"/>
                        </a:cxn>
                        <a:cxn ang="0">
                          <a:pos x="52" y="558"/>
                        </a:cxn>
                        <a:cxn ang="0">
                          <a:pos x="54" y="558"/>
                        </a:cxn>
                        <a:cxn ang="0">
                          <a:pos x="2" y="0"/>
                        </a:cxn>
                        <a:cxn ang="0">
                          <a:pos x="0" y="0"/>
                        </a:cxn>
                      </a:cxnLst>
                      <a:rect l="0" t="0" r="r" b="b"/>
                      <a:pathLst>
                        <a:path w="54" h="558">
                          <a:moveTo>
                            <a:pt x="0" y="0"/>
                          </a:moveTo>
                          <a:lnTo>
                            <a:pt x="52" y="558"/>
                          </a:lnTo>
                          <a:lnTo>
                            <a:pt x="54" y="558"/>
                          </a:lnTo>
                          <a:lnTo>
                            <a:pt x="2"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68" name="Freeform 2879"/>
                    <p:cNvSpPr>
                      <a:spLocks/>
                    </p:cNvSpPr>
                    <p:nvPr/>
                  </p:nvSpPr>
                  <p:spPr bwMode="auto">
                    <a:xfrm>
                      <a:off x="4320" y="2145"/>
                      <a:ext cx="212" cy="248"/>
                    </a:xfrm>
                    <a:custGeom>
                      <a:avLst/>
                      <a:gdLst/>
                      <a:ahLst/>
                      <a:cxnLst>
                        <a:cxn ang="0">
                          <a:pos x="26" y="156"/>
                        </a:cxn>
                        <a:cxn ang="0">
                          <a:pos x="0" y="248"/>
                        </a:cxn>
                        <a:cxn ang="0">
                          <a:pos x="4" y="248"/>
                        </a:cxn>
                        <a:cxn ang="0">
                          <a:pos x="30" y="156"/>
                        </a:cxn>
                        <a:cxn ang="0">
                          <a:pos x="200" y="32"/>
                        </a:cxn>
                        <a:cxn ang="0">
                          <a:pos x="212" y="0"/>
                        </a:cxn>
                        <a:cxn ang="0">
                          <a:pos x="208" y="2"/>
                        </a:cxn>
                        <a:cxn ang="0">
                          <a:pos x="198" y="32"/>
                        </a:cxn>
                        <a:cxn ang="0">
                          <a:pos x="26" y="156"/>
                        </a:cxn>
                      </a:cxnLst>
                      <a:rect l="0" t="0" r="r" b="b"/>
                      <a:pathLst>
                        <a:path w="212" h="248">
                          <a:moveTo>
                            <a:pt x="26" y="156"/>
                          </a:moveTo>
                          <a:lnTo>
                            <a:pt x="0" y="248"/>
                          </a:lnTo>
                          <a:lnTo>
                            <a:pt x="4" y="248"/>
                          </a:lnTo>
                          <a:lnTo>
                            <a:pt x="30" y="156"/>
                          </a:lnTo>
                          <a:lnTo>
                            <a:pt x="200" y="32"/>
                          </a:lnTo>
                          <a:lnTo>
                            <a:pt x="212" y="0"/>
                          </a:lnTo>
                          <a:lnTo>
                            <a:pt x="208" y="2"/>
                          </a:lnTo>
                          <a:lnTo>
                            <a:pt x="198" y="32"/>
                          </a:lnTo>
                          <a:lnTo>
                            <a:pt x="26" y="15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69" name="Freeform 2880"/>
                    <p:cNvSpPr>
                      <a:spLocks/>
                    </p:cNvSpPr>
                    <p:nvPr/>
                  </p:nvSpPr>
                  <p:spPr bwMode="auto">
                    <a:xfrm>
                      <a:off x="4476" y="2001"/>
                      <a:ext cx="2" cy="2"/>
                    </a:xfrm>
                    <a:custGeom>
                      <a:avLst/>
                      <a:gdLst/>
                      <a:ahLst/>
                      <a:cxnLst>
                        <a:cxn ang="0">
                          <a:pos x="0" y="0"/>
                        </a:cxn>
                        <a:cxn ang="0">
                          <a:pos x="0" y="0"/>
                        </a:cxn>
                        <a:cxn ang="0">
                          <a:pos x="2" y="2"/>
                        </a:cxn>
                        <a:cxn ang="0">
                          <a:pos x="0" y="0"/>
                        </a:cxn>
                      </a:cxnLst>
                      <a:rect l="0" t="0" r="r" b="b"/>
                      <a:pathLst>
                        <a:path w="2" h="2">
                          <a:moveTo>
                            <a:pt x="0" y="0"/>
                          </a:moveTo>
                          <a:lnTo>
                            <a:pt x="0" y="0"/>
                          </a:lnTo>
                          <a:lnTo>
                            <a:pt x="2" y="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70" name="Freeform 2881"/>
                    <p:cNvSpPr>
                      <a:spLocks/>
                    </p:cNvSpPr>
                    <p:nvPr/>
                  </p:nvSpPr>
                  <p:spPr bwMode="auto">
                    <a:xfrm>
                      <a:off x="4360" y="2003"/>
                      <a:ext cx="118" cy="172"/>
                    </a:xfrm>
                    <a:custGeom>
                      <a:avLst/>
                      <a:gdLst/>
                      <a:ahLst/>
                      <a:cxnLst>
                        <a:cxn ang="0">
                          <a:pos x="64" y="98"/>
                        </a:cxn>
                        <a:cxn ang="0">
                          <a:pos x="0" y="172"/>
                        </a:cxn>
                        <a:cxn ang="0">
                          <a:pos x="6" y="170"/>
                        </a:cxn>
                        <a:cxn ang="0">
                          <a:pos x="6" y="170"/>
                        </a:cxn>
                        <a:cxn ang="0">
                          <a:pos x="66" y="98"/>
                        </a:cxn>
                        <a:cxn ang="0">
                          <a:pos x="118" y="2"/>
                        </a:cxn>
                        <a:cxn ang="0">
                          <a:pos x="114" y="0"/>
                        </a:cxn>
                        <a:cxn ang="0">
                          <a:pos x="64" y="98"/>
                        </a:cxn>
                      </a:cxnLst>
                      <a:rect l="0" t="0" r="r" b="b"/>
                      <a:pathLst>
                        <a:path w="118" h="172">
                          <a:moveTo>
                            <a:pt x="64" y="98"/>
                          </a:moveTo>
                          <a:lnTo>
                            <a:pt x="0" y="172"/>
                          </a:lnTo>
                          <a:lnTo>
                            <a:pt x="6" y="170"/>
                          </a:lnTo>
                          <a:lnTo>
                            <a:pt x="6" y="170"/>
                          </a:lnTo>
                          <a:lnTo>
                            <a:pt x="66" y="98"/>
                          </a:lnTo>
                          <a:lnTo>
                            <a:pt x="118" y="2"/>
                          </a:lnTo>
                          <a:lnTo>
                            <a:pt x="114" y="0"/>
                          </a:lnTo>
                          <a:lnTo>
                            <a:pt x="64" y="9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71" name="Freeform 2882"/>
                    <p:cNvSpPr>
                      <a:spLocks/>
                    </p:cNvSpPr>
                    <p:nvPr/>
                  </p:nvSpPr>
                  <p:spPr bwMode="auto">
                    <a:xfrm>
                      <a:off x="5072" y="1655"/>
                      <a:ext cx="2" cy="6"/>
                    </a:xfrm>
                    <a:custGeom>
                      <a:avLst/>
                      <a:gdLst/>
                      <a:ahLst/>
                      <a:cxnLst>
                        <a:cxn ang="0">
                          <a:pos x="2" y="6"/>
                        </a:cxn>
                        <a:cxn ang="0">
                          <a:pos x="2" y="2"/>
                        </a:cxn>
                        <a:cxn ang="0">
                          <a:pos x="0" y="0"/>
                        </a:cxn>
                        <a:cxn ang="0">
                          <a:pos x="0" y="6"/>
                        </a:cxn>
                        <a:cxn ang="0">
                          <a:pos x="2" y="6"/>
                        </a:cxn>
                      </a:cxnLst>
                      <a:rect l="0" t="0" r="r" b="b"/>
                      <a:pathLst>
                        <a:path w="2" h="6">
                          <a:moveTo>
                            <a:pt x="2" y="6"/>
                          </a:moveTo>
                          <a:lnTo>
                            <a:pt x="2" y="2"/>
                          </a:lnTo>
                          <a:lnTo>
                            <a:pt x="0" y="0"/>
                          </a:lnTo>
                          <a:lnTo>
                            <a:pt x="0" y="6"/>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72" name="Freeform 2883"/>
                    <p:cNvSpPr>
                      <a:spLocks/>
                    </p:cNvSpPr>
                    <p:nvPr/>
                  </p:nvSpPr>
                  <p:spPr bwMode="auto">
                    <a:xfrm>
                      <a:off x="4976" y="1581"/>
                      <a:ext cx="96" cy="80"/>
                    </a:xfrm>
                    <a:custGeom>
                      <a:avLst/>
                      <a:gdLst/>
                      <a:ahLst/>
                      <a:cxnLst>
                        <a:cxn ang="0">
                          <a:pos x="0" y="2"/>
                        </a:cxn>
                        <a:cxn ang="0">
                          <a:pos x="96" y="80"/>
                        </a:cxn>
                        <a:cxn ang="0">
                          <a:pos x="96" y="74"/>
                        </a:cxn>
                        <a:cxn ang="0">
                          <a:pos x="2" y="0"/>
                        </a:cxn>
                        <a:cxn ang="0">
                          <a:pos x="0" y="2"/>
                        </a:cxn>
                      </a:cxnLst>
                      <a:rect l="0" t="0" r="r" b="b"/>
                      <a:pathLst>
                        <a:path w="96" h="80">
                          <a:moveTo>
                            <a:pt x="0" y="2"/>
                          </a:moveTo>
                          <a:lnTo>
                            <a:pt x="96" y="80"/>
                          </a:lnTo>
                          <a:lnTo>
                            <a:pt x="96" y="74"/>
                          </a:lnTo>
                          <a:lnTo>
                            <a:pt x="2"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73" name="Freeform 2884"/>
                    <p:cNvSpPr>
                      <a:spLocks/>
                    </p:cNvSpPr>
                    <p:nvPr/>
                  </p:nvSpPr>
                  <p:spPr bwMode="auto">
                    <a:xfrm>
                      <a:off x="5104" y="1425"/>
                      <a:ext cx="2" cy="2"/>
                    </a:xfrm>
                    <a:custGeom>
                      <a:avLst/>
                      <a:gdLst/>
                      <a:ahLst/>
                      <a:cxnLst>
                        <a:cxn ang="0">
                          <a:pos x="0" y="2"/>
                        </a:cxn>
                        <a:cxn ang="0">
                          <a:pos x="2" y="2"/>
                        </a:cxn>
                        <a:cxn ang="0">
                          <a:pos x="2" y="0"/>
                        </a:cxn>
                        <a:cxn ang="0">
                          <a:pos x="0" y="2"/>
                        </a:cxn>
                        <a:cxn ang="0">
                          <a:pos x="0" y="2"/>
                        </a:cxn>
                      </a:cxnLst>
                      <a:rect l="0" t="0" r="r" b="b"/>
                      <a:pathLst>
                        <a:path w="2" h="2">
                          <a:moveTo>
                            <a:pt x="0" y="2"/>
                          </a:moveTo>
                          <a:lnTo>
                            <a:pt x="2" y="2"/>
                          </a:lnTo>
                          <a:lnTo>
                            <a:pt x="2" y="0"/>
                          </a:lnTo>
                          <a:lnTo>
                            <a:pt x="0" y="2"/>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74" name="Freeform 2885"/>
                    <p:cNvSpPr>
                      <a:spLocks/>
                    </p:cNvSpPr>
                    <p:nvPr/>
                  </p:nvSpPr>
                  <p:spPr bwMode="auto">
                    <a:xfrm>
                      <a:off x="5216" y="1347"/>
                      <a:ext cx="6" cy="2"/>
                    </a:xfrm>
                    <a:custGeom>
                      <a:avLst/>
                      <a:gdLst/>
                      <a:ahLst/>
                      <a:cxnLst>
                        <a:cxn ang="0">
                          <a:pos x="4" y="0"/>
                        </a:cxn>
                        <a:cxn ang="0">
                          <a:pos x="2" y="0"/>
                        </a:cxn>
                        <a:cxn ang="0">
                          <a:pos x="0" y="2"/>
                        </a:cxn>
                        <a:cxn ang="0">
                          <a:pos x="6" y="2"/>
                        </a:cxn>
                        <a:cxn ang="0">
                          <a:pos x="6" y="0"/>
                        </a:cxn>
                        <a:cxn ang="0">
                          <a:pos x="4" y="0"/>
                        </a:cxn>
                        <a:cxn ang="0">
                          <a:pos x="4" y="0"/>
                        </a:cxn>
                        <a:cxn ang="0">
                          <a:pos x="4" y="0"/>
                        </a:cxn>
                      </a:cxnLst>
                      <a:rect l="0" t="0" r="r" b="b"/>
                      <a:pathLst>
                        <a:path w="6" h="2">
                          <a:moveTo>
                            <a:pt x="4" y="0"/>
                          </a:moveTo>
                          <a:lnTo>
                            <a:pt x="2" y="0"/>
                          </a:lnTo>
                          <a:lnTo>
                            <a:pt x="0" y="2"/>
                          </a:lnTo>
                          <a:lnTo>
                            <a:pt x="6" y="2"/>
                          </a:lnTo>
                          <a:lnTo>
                            <a:pt x="6" y="0"/>
                          </a:lnTo>
                          <a:lnTo>
                            <a:pt x="4" y="0"/>
                          </a:lnTo>
                          <a:lnTo>
                            <a:pt x="4" y="0"/>
                          </a:lnTo>
                          <a:lnTo>
                            <a:pt x="4"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75" name="Freeform 2886"/>
                    <p:cNvSpPr>
                      <a:spLocks/>
                    </p:cNvSpPr>
                    <p:nvPr/>
                  </p:nvSpPr>
                  <p:spPr bwMode="auto">
                    <a:xfrm>
                      <a:off x="4982" y="1347"/>
                      <a:ext cx="236" cy="80"/>
                    </a:xfrm>
                    <a:custGeom>
                      <a:avLst/>
                      <a:gdLst/>
                      <a:ahLst/>
                      <a:cxnLst>
                        <a:cxn ang="0">
                          <a:pos x="222" y="0"/>
                        </a:cxn>
                        <a:cxn ang="0">
                          <a:pos x="136" y="40"/>
                        </a:cxn>
                        <a:cxn ang="0">
                          <a:pos x="124" y="70"/>
                        </a:cxn>
                        <a:cxn ang="0">
                          <a:pos x="0" y="42"/>
                        </a:cxn>
                        <a:cxn ang="0">
                          <a:pos x="0" y="44"/>
                        </a:cxn>
                        <a:cxn ang="0">
                          <a:pos x="124" y="72"/>
                        </a:cxn>
                        <a:cxn ang="0">
                          <a:pos x="122" y="80"/>
                        </a:cxn>
                        <a:cxn ang="0">
                          <a:pos x="124" y="78"/>
                        </a:cxn>
                        <a:cxn ang="0">
                          <a:pos x="138" y="40"/>
                        </a:cxn>
                        <a:cxn ang="0">
                          <a:pos x="222" y="2"/>
                        </a:cxn>
                        <a:cxn ang="0">
                          <a:pos x="234" y="2"/>
                        </a:cxn>
                        <a:cxn ang="0">
                          <a:pos x="236" y="0"/>
                        </a:cxn>
                        <a:cxn ang="0">
                          <a:pos x="222" y="0"/>
                        </a:cxn>
                      </a:cxnLst>
                      <a:rect l="0" t="0" r="r" b="b"/>
                      <a:pathLst>
                        <a:path w="236" h="80">
                          <a:moveTo>
                            <a:pt x="222" y="0"/>
                          </a:moveTo>
                          <a:lnTo>
                            <a:pt x="136" y="40"/>
                          </a:lnTo>
                          <a:lnTo>
                            <a:pt x="124" y="70"/>
                          </a:lnTo>
                          <a:lnTo>
                            <a:pt x="0" y="42"/>
                          </a:lnTo>
                          <a:lnTo>
                            <a:pt x="0" y="44"/>
                          </a:lnTo>
                          <a:lnTo>
                            <a:pt x="124" y="72"/>
                          </a:lnTo>
                          <a:lnTo>
                            <a:pt x="122" y="80"/>
                          </a:lnTo>
                          <a:lnTo>
                            <a:pt x="124" y="78"/>
                          </a:lnTo>
                          <a:lnTo>
                            <a:pt x="138" y="40"/>
                          </a:lnTo>
                          <a:lnTo>
                            <a:pt x="222" y="2"/>
                          </a:lnTo>
                          <a:lnTo>
                            <a:pt x="234" y="2"/>
                          </a:lnTo>
                          <a:lnTo>
                            <a:pt x="236" y="0"/>
                          </a:lnTo>
                          <a:lnTo>
                            <a:pt x="22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76" name="Rectangle 2887"/>
                    <p:cNvSpPr>
                      <a:spLocks noChangeArrowheads="1"/>
                    </p:cNvSpPr>
                    <p:nvPr/>
                  </p:nvSpPr>
                  <p:spPr bwMode="auto">
                    <a:xfrm>
                      <a:off x="882" y="917"/>
                      <a:ext cx="6" cy="6"/>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277" name="Freeform 2888"/>
                    <p:cNvSpPr>
                      <a:spLocks/>
                    </p:cNvSpPr>
                    <p:nvPr/>
                  </p:nvSpPr>
                  <p:spPr bwMode="auto">
                    <a:xfrm>
                      <a:off x="888" y="711"/>
                      <a:ext cx="1590" cy="974"/>
                    </a:xfrm>
                    <a:custGeom>
                      <a:avLst/>
                      <a:gdLst/>
                      <a:ahLst/>
                      <a:cxnLst>
                        <a:cxn ang="0">
                          <a:pos x="1590" y="166"/>
                        </a:cxn>
                        <a:cxn ang="0">
                          <a:pos x="1580" y="616"/>
                        </a:cxn>
                        <a:cxn ang="0">
                          <a:pos x="978" y="650"/>
                        </a:cxn>
                        <a:cxn ang="0">
                          <a:pos x="908" y="626"/>
                        </a:cxn>
                        <a:cxn ang="0">
                          <a:pos x="754" y="534"/>
                        </a:cxn>
                        <a:cxn ang="0">
                          <a:pos x="714" y="476"/>
                        </a:cxn>
                        <a:cxn ang="0">
                          <a:pos x="710" y="326"/>
                        </a:cxn>
                        <a:cxn ang="0">
                          <a:pos x="668" y="24"/>
                        </a:cxn>
                        <a:cxn ang="0">
                          <a:pos x="636" y="166"/>
                        </a:cxn>
                        <a:cxn ang="0">
                          <a:pos x="736" y="346"/>
                        </a:cxn>
                        <a:cxn ang="0">
                          <a:pos x="756" y="472"/>
                        </a:cxn>
                        <a:cxn ang="0">
                          <a:pos x="818" y="642"/>
                        </a:cxn>
                        <a:cxn ang="0">
                          <a:pos x="948" y="618"/>
                        </a:cxn>
                        <a:cxn ang="0">
                          <a:pos x="948" y="964"/>
                        </a:cxn>
                        <a:cxn ang="0">
                          <a:pos x="502" y="598"/>
                        </a:cxn>
                        <a:cxn ang="0">
                          <a:pos x="560" y="436"/>
                        </a:cxn>
                        <a:cxn ang="0">
                          <a:pos x="592" y="2"/>
                        </a:cxn>
                        <a:cxn ang="0">
                          <a:pos x="524" y="342"/>
                        </a:cxn>
                        <a:cxn ang="0">
                          <a:pos x="400" y="334"/>
                        </a:cxn>
                        <a:cxn ang="0">
                          <a:pos x="110" y="318"/>
                        </a:cxn>
                        <a:cxn ang="0">
                          <a:pos x="0" y="206"/>
                        </a:cxn>
                        <a:cxn ang="0">
                          <a:pos x="96" y="238"/>
                        </a:cxn>
                        <a:cxn ang="0">
                          <a:pos x="284" y="356"/>
                        </a:cxn>
                        <a:cxn ang="0">
                          <a:pos x="534" y="378"/>
                        </a:cxn>
                        <a:cxn ang="0">
                          <a:pos x="486" y="572"/>
                        </a:cxn>
                        <a:cxn ang="0">
                          <a:pos x="444" y="862"/>
                        </a:cxn>
                        <a:cxn ang="0">
                          <a:pos x="446" y="866"/>
                        </a:cxn>
                        <a:cxn ang="0">
                          <a:pos x="442" y="870"/>
                        </a:cxn>
                        <a:cxn ang="0">
                          <a:pos x="682" y="914"/>
                        </a:cxn>
                        <a:cxn ang="0">
                          <a:pos x="688" y="920"/>
                        </a:cxn>
                        <a:cxn ang="0">
                          <a:pos x="948" y="970"/>
                        </a:cxn>
                        <a:cxn ang="0">
                          <a:pos x="992" y="584"/>
                        </a:cxn>
                        <a:cxn ang="0">
                          <a:pos x="1584" y="624"/>
                        </a:cxn>
                        <a:cxn ang="0">
                          <a:pos x="1586" y="524"/>
                        </a:cxn>
                        <a:cxn ang="0">
                          <a:pos x="1584" y="520"/>
                        </a:cxn>
                      </a:cxnLst>
                      <a:rect l="0" t="0" r="r" b="b"/>
                      <a:pathLst>
                        <a:path w="1590" h="974">
                          <a:moveTo>
                            <a:pt x="1586" y="520"/>
                          </a:moveTo>
                          <a:lnTo>
                            <a:pt x="1590" y="166"/>
                          </a:lnTo>
                          <a:lnTo>
                            <a:pt x="1584" y="164"/>
                          </a:lnTo>
                          <a:lnTo>
                            <a:pt x="1580" y="616"/>
                          </a:lnTo>
                          <a:lnTo>
                            <a:pt x="986" y="578"/>
                          </a:lnTo>
                          <a:lnTo>
                            <a:pt x="978" y="650"/>
                          </a:lnTo>
                          <a:lnTo>
                            <a:pt x="952" y="614"/>
                          </a:lnTo>
                          <a:lnTo>
                            <a:pt x="908" y="626"/>
                          </a:lnTo>
                          <a:lnTo>
                            <a:pt x="824" y="638"/>
                          </a:lnTo>
                          <a:lnTo>
                            <a:pt x="754" y="534"/>
                          </a:lnTo>
                          <a:lnTo>
                            <a:pt x="762" y="464"/>
                          </a:lnTo>
                          <a:lnTo>
                            <a:pt x="714" y="476"/>
                          </a:lnTo>
                          <a:lnTo>
                            <a:pt x="744" y="346"/>
                          </a:lnTo>
                          <a:lnTo>
                            <a:pt x="710" y="326"/>
                          </a:lnTo>
                          <a:lnTo>
                            <a:pt x="644" y="168"/>
                          </a:lnTo>
                          <a:lnTo>
                            <a:pt x="668" y="24"/>
                          </a:lnTo>
                          <a:lnTo>
                            <a:pt x="662" y="22"/>
                          </a:lnTo>
                          <a:lnTo>
                            <a:pt x="636" y="166"/>
                          </a:lnTo>
                          <a:lnTo>
                            <a:pt x="708" y="332"/>
                          </a:lnTo>
                          <a:lnTo>
                            <a:pt x="736" y="346"/>
                          </a:lnTo>
                          <a:lnTo>
                            <a:pt x="706" y="484"/>
                          </a:lnTo>
                          <a:lnTo>
                            <a:pt x="756" y="472"/>
                          </a:lnTo>
                          <a:lnTo>
                            <a:pt x="746" y="534"/>
                          </a:lnTo>
                          <a:lnTo>
                            <a:pt x="818" y="642"/>
                          </a:lnTo>
                          <a:lnTo>
                            <a:pt x="910" y="632"/>
                          </a:lnTo>
                          <a:lnTo>
                            <a:pt x="948" y="618"/>
                          </a:lnTo>
                          <a:lnTo>
                            <a:pt x="976" y="656"/>
                          </a:lnTo>
                          <a:lnTo>
                            <a:pt x="948" y="964"/>
                          </a:lnTo>
                          <a:lnTo>
                            <a:pt x="452" y="864"/>
                          </a:lnTo>
                          <a:lnTo>
                            <a:pt x="502" y="598"/>
                          </a:lnTo>
                          <a:lnTo>
                            <a:pt x="492" y="572"/>
                          </a:lnTo>
                          <a:lnTo>
                            <a:pt x="560" y="436"/>
                          </a:lnTo>
                          <a:lnTo>
                            <a:pt x="530" y="342"/>
                          </a:lnTo>
                          <a:lnTo>
                            <a:pt x="592" y="2"/>
                          </a:lnTo>
                          <a:lnTo>
                            <a:pt x="584" y="0"/>
                          </a:lnTo>
                          <a:lnTo>
                            <a:pt x="524" y="342"/>
                          </a:lnTo>
                          <a:lnTo>
                            <a:pt x="532" y="368"/>
                          </a:lnTo>
                          <a:lnTo>
                            <a:pt x="400" y="334"/>
                          </a:lnTo>
                          <a:lnTo>
                            <a:pt x="284" y="350"/>
                          </a:lnTo>
                          <a:lnTo>
                            <a:pt x="110" y="318"/>
                          </a:lnTo>
                          <a:lnTo>
                            <a:pt x="100" y="234"/>
                          </a:lnTo>
                          <a:lnTo>
                            <a:pt x="0" y="206"/>
                          </a:lnTo>
                          <a:lnTo>
                            <a:pt x="0" y="212"/>
                          </a:lnTo>
                          <a:lnTo>
                            <a:pt x="96" y="238"/>
                          </a:lnTo>
                          <a:lnTo>
                            <a:pt x="104" y="324"/>
                          </a:lnTo>
                          <a:lnTo>
                            <a:pt x="284" y="356"/>
                          </a:lnTo>
                          <a:lnTo>
                            <a:pt x="400" y="340"/>
                          </a:lnTo>
                          <a:lnTo>
                            <a:pt x="534" y="378"/>
                          </a:lnTo>
                          <a:lnTo>
                            <a:pt x="554" y="436"/>
                          </a:lnTo>
                          <a:lnTo>
                            <a:pt x="486" y="572"/>
                          </a:lnTo>
                          <a:lnTo>
                            <a:pt x="494" y="598"/>
                          </a:lnTo>
                          <a:lnTo>
                            <a:pt x="444" y="862"/>
                          </a:lnTo>
                          <a:lnTo>
                            <a:pt x="446" y="862"/>
                          </a:lnTo>
                          <a:lnTo>
                            <a:pt x="446" y="866"/>
                          </a:lnTo>
                          <a:lnTo>
                            <a:pt x="442" y="866"/>
                          </a:lnTo>
                          <a:lnTo>
                            <a:pt x="442" y="870"/>
                          </a:lnTo>
                          <a:lnTo>
                            <a:pt x="680" y="918"/>
                          </a:lnTo>
                          <a:lnTo>
                            <a:pt x="682" y="914"/>
                          </a:lnTo>
                          <a:lnTo>
                            <a:pt x="688" y="914"/>
                          </a:lnTo>
                          <a:lnTo>
                            <a:pt x="688" y="920"/>
                          </a:lnTo>
                          <a:lnTo>
                            <a:pt x="948" y="974"/>
                          </a:lnTo>
                          <a:lnTo>
                            <a:pt x="948" y="970"/>
                          </a:lnTo>
                          <a:lnTo>
                            <a:pt x="954" y="972"/>
                          </a:lnTo>
                          <a:lnTo>
                            <a:pt x="992" y="584"/>
                          </a:lnTo>
                          <a:lnTo>
                            <a:pt x="1584" y="624"/>
                          </a:lnTo>
                          <a:lnTo>
                            <a:pt x="1584" y="624"/>
                          </a:lnTo>
                          <a:lnTo>
                            <a:pt x="1586" y="624"/>
                          </a:lnTo>
                          <a:lnTo>
                            <a:pt x="1586" y="524"/>
                          </a:lnTo>
                          <a:lnTo>
                            <a:pt x="1584" y="524"/>
                          </a:lnTo>
                          <a:lnTo>
                            <a:pt x="1584" y="520"/>
                          </a:lnTo>
                          <a:lnTo>
                            <a:pt x="1586" y="5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78" name="Rectangle 2889"/>
                    <p:cNvSpPr>
                      <a:spLocks noChangeArrowheads="1"/>
                    </p:cNvSpPr>
                    <p:nvPr/>
                  </p:nvSpPr>
                  <p:spPr bwMode="auto">
                    <a:xfrm>
                      <a:off x="766" y="1433"/>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279" name="Freeform 2890"/>
                    <p:cNvSpPr>
                      <a:spLocks/>
                    </p:cNvSpPr>
                    <p:nvPr/>
                  </p:nvSpPr>
                  <p:spPr bwMode="auto">
                    <a:xfrm>
                      <a:off x="1370" y="2791"/>
                      <a:ext cx="2" cy="1"/>
                    </a:xfrm>
                    <a:custGeom>
                      <a:avLst/>
                      <a:gdLst/>
                      <a:ahLst/>
                      <a:cxnLst>
                        <a:cxn ang="0">
                          <a:pos x="2" y="0"/>
                        </a:cxn>
                        <a:cxn ang="0">
                          <a:pos x="2" y="0"/>
                        </a:cxn>
                        <a:cxn ang="0">
                          <a:pos x="0" y="0"/>
                        </a:cxn>
                        <a:cxn ang="0">
                          <a:pos x="2" y="0"/>
                        </a:cxn>
                      </a:cxnLst>
                      <a:rect l="0" t="0" r="r" b="b"/>
                      <a:pathLst>
                        <a:path w="2">
                          <a:moveTo>
                            <a:pt x="2" y="0"/>
                          </a:moveTo>
                          <a:lnTo>
                            <a:pt x="2" y="0"/>
                          </a:lnTo>
                          <a:lnTo>
                            <a:pt x="0" y="0"/>
                          </a:lnTo>
                          <a:lnTo>
                            <a:pt x="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80" name="Freeform 2891"/>
                    <p:cNvSpPr>
                      <a:spLocks/>
                    </p:cNvSpPr>
                    <p:nvPr/>
                  </p:nvSpPr>
                  <p:spPr bwMode="auto">
                    <a:xfrm>
                      <a:off x="1496" y="1629"/>
                      <a:ext cx="80" cy="590"/>
                    </a:xfrm>
                    <a:custGeom>
                      <a:avLst/>
                      <a:gdLst/>
                      <a:ahLst/>
                      <a:cxnLst>
                        <a:cxn ang="0">
                          <a:pos x="72" y="0"/>
                        </a:cxn>
                        <a:cxn ang="0">
                          <a:pos x="0" y="590"/>
                        </a:cxn>
                        <a:cxn ang="0">
                          <a:pos x="4" y="590"/>
                        </a:cxn>
                        <a:cxn ang="0">
                          <a:pos x="80" y="2"/>
                        </a:cxn>
                        <a:cxn ang="0">
                          <a:pos x="72" y="0"/>
                        </a:cxn>
                      </a:cxnLst>
                      <a:rect l="0" t="0" r="r" b="b"/>
                      <a:pathLst>
                        <a:path w="80" h="590">
                          <a:moveTo>
                            <a:pt x="72" y="0"/>
                          </a:moveTo>
                          <a:lnTo>
                            <a:pt x="0" y="590"/>
                          </a:lnTo>
                          <a:lnTo>
                            <a:pt x="4" y="590"/>
                          </a:lnTo>
                          <a:lnTo>
                            <a:pt x="80" y="2"/>
                          </a:lnTo>
                          <a:lnTo>
                            <a:pt x="7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81" name="Freeform 2892"/>
                    <p:cNvSpPr>
                      <a:spLocks/>
                    </p:cNvSpPr>
                    <p:nvPr/>
                  </p:nvSpPr>
                  <p:spPr bwMode="auto">
                    <a:xfrm>
                      <a:off x="766" y="1433"/>
                      <a:ext cx="734" cy="1358"/>
                    </a:xfrm>
                    <a:custGeom>
                      <a:avLst/>
                      <a:gdLst/>
                      <a:ahLst/>
                      <a:cxnLst>
                        <a:cxn ang="0">
                          <a:pos x="618" y="1262"/>
                        </a:cxn>
                        <a:cxn ang="0">
                          <a:pos x="668" y="1154"/>
                        </a:cxn>
                        <a:cxn ang="0">
                          <a:pos x="680" y="1140"/>
                        </a:cxn>
                        <a:cxn ang="0">
                          <a:pos x="648" y="1044"/>
                        </a:cxn>
                        <a:cxn ang="0">
                          <a:pos x="678" y="896"/>
                        </a:cxn>
                        <a:cxn ang="0">
                          <a:pos x="718" y="910"/>
                        </a:cxn>
                        <a:cxn ang="0">
                          <a:pos x="734" y="790"/>
                        </a:cxn>
                        <a:cxn ang="0">
                          <a:pos x="730" y="788"/>
                        </a:cxn>
                        <a:cxn ang="0">
                          <a:pos x="730" y="786"/>
                        </a:cxn>
                        <a:cxn ang="0">
                          <a:pos x="716" y="904"/>
                        </a:cxn>
                        <a:cxn ang="0">
                          <a:pos x="676" y="892"/>
                        </a:cxn>
                        <a:cxn ang="0">
                          <a:pos x="646" y="1040"/>
                        </a:cxn>
                        <a:cxn ang="0">
                          <a:pos x="262" y="482"/>
                        </a:cxn>
                        <a:cxn ang="0">
                          <a:pos x="272" y="454"/>
                        </a:cxn>
                        <a:cxn ang="0">
                          <a:pos x="262" y="426"/>
                        </a:cxn>
                        <a:cxn ang="0">
                          <a:pos x="338" y="98"/>
                        </a:cxn>
                        <a:cxn ang="0">
                          <a:pos x="564" y="144"/>
                        </a:cxn>
                        <a:cxn ang="0">
                          <a:pos x="566" y="140"/>
                        </a:cxn>
                        <a:cxn ang="0">
                          <a:pos x="338" y="92"/>
                        </a:cxn>
                        <a:cxn ang="0">
                          <a:pos x="0" y="0"/>
                        </a:cxn>
                        <a:cxn ang="0">
                          <a:pos x="0" y="0"/>
                        </a:cxn>
                        <a:cxn ang="0">
                          <a:pos x="2" y="8"/>
                        </a:cxn>
                        <a:cxn ang="0">
                          <a:pos x="334" y="98"/>
                        </a:cxn>
                        <a:cxn ang="0">
                          <a:pos x="256" y="426"/>
                        </a:cxn>
                        <a:cxn ang="0">
                          <a:pos x="266" y="454"/>
                        </a:cxn>
                        <a:cxn ang="0">
                          <a:pos x="256" y="482"/>
                        </a:cxn>
                        <a:cxn ang="0">
                          <a:pos x="644" y="1044"/>
                        </a:cxn>
                        <a:cxn ang="0">
                          <a:pos x="674" y="1140"/>
                        </a:cxn>
                        <a:cxn ang="0">
                          <a:pos x="664" y="1150"/>
                        </a:cxn>
                        <a:cxn ang="0">
                          <a:pos x="614" y="1260"/>
                        </a:cxn>
                        <a:cxn ang="0">
                          <a:pos x="626" y="1314"/>
                        </a:cxn>
                        <a:cxn ang="0">
                          <a:pos x="600" y="1354"/>
                        </a:cxn>
                        <a:cxn ang="0">
                          <a:pos x="604" y="1358"/>
                        </a:cxn>
                        <a:cxn ang="0">
                          <a:pos x="606" y="1358"/>
                        </a:cxn>
                        <a:cxn ang="0">
                          <a:pos x="630" y="1316"/>
                        </a:cxn>
                        <a:cxn ang="0">
                          <a:pos x="618" y="1262"/>
                        </a:cxn>
                      </a:cxnLst>
                      <a:rect l="0" t="0" r="r" b="b"/>
                      <a:pathLst>
                        <a:path w="734" h="1358">
                          <a:moveTo>
                            <a:pt x="618" y="1262"/>
                          </a:moveTo>
                          <a:lnTo>
                            <a:pt x="668" y="1154"/>
                          </a:lnTo>
                          <a:lnTo>
                            <a:pt x="680" y="1140"/>
                          </a:lnTo>
                          <a:lnTo>
                            <a:pt x="648" y="1044"/>
                          </a:lnTo>
                          <a:lnTo>
                            <a:pt x="678" y="896"/>
                          </a:lnTo>
                          <a:lnTo>
                            <a:pt x="718" y="910"/>
                          </a:lnTo>
                          <a:lnTo>
                            <a:pt x="734" y="790"/>
                          </a:lnTo>
                          <a:lnTo>
                            <a:pt x="730" y="788"/>
                          </a:lnTo>
                          <a:lnTo>
                            <a:pt x="730" y="786"/>
                          </a:lnTo>
                          <a:lnTo>
                            <a:pt x="716" y="904"/>
                          </a:lnTo>
                          <a:lnTo>
                            <a:pt x="676" y="892"/>
                          </a:lnTo>
                          <a:lnTo>
                            <a:pt x="646" y="1040"/>
                          </a:lnTo>
                          <a:lnTo>
                            <a:pt x="262" y="482"/>
                          </a:lnTo>
                          <a:lnTo>
                            <a:pt x="272" y="454"/>
                          </a:lnTo>
                          <a:lnTo>
                            <a:pt x="262" y="426"/>
                          </a:lnTo>
                          <a:lnTo>
                            <a:pt x="338" y="98"/>
                          </a:lnTo>
                          <a:lnTo>
                            <a:pt x="564" y="144"/>
                          </a:lnTo>
                          <a:lnTo>
                            <a:pt x="566" y="140"/>
                          </a:lnTo>
                          <a:lnTo>
                            <a:pt x="338" y="92"/>
                          </a:lnTo>
                          <a:lnTo>
                            <a:pt x="0" y="0"/>
                          </a:lnTo>
                          <a:lnTo>
                            <a:pt x="0" y="0"/>
                          </a:lnTo>
                          <a:lnTo>
                            <a:pt x="2" y="8"/>
                          </a:lnTo>
                          <a:lnTo>
                            <a:pt x="334" y="98"/>
                          </a:lnTo>
                          <a:lnTo>
                            <a:pt x="256" y="426"/>
                          </a:lnTo>
                          <a:lnTo>
                            <a:pt x="266" y="454"/>
                          </a:lnTo>
                          <a:lnTo>
                            <a:pt x="256" y="482"/>
                          </a:lnTo>
                          <a:lnTo>
                            <a:pt x="644" y="1044"/>
                          </a:lnTo>
                          <a:lnTo>
                            <a:pt x="674" y="1140"/>
                          </a:lnTo>
                          <a:lnTo>
                            <a:pt x="664" y="1150"/>
                          </a:lnTo>
                          <a:lnTo>
                            <a:pt x="614" y="1260"/>
                          </a:lnTo>
                          <a:lnTo>
                            <a:pt x="626" y="1314"/>
                          </a:lnTo>
                          <a:lnTo>
                            <a:pt x="600" y="1354"/>
                          </a:lnTo>
                          <a:lnTo>
                            <a:pt x="604" y="1358"/>
                          </a:lnTo>
                          <a:lnTo>
                            <a:pt x="606" y="1358"/>
                          </a:lnTo>
                          <a:lnTo>
                            <a:pt x="630" y="1316"/>
                          </a:lnTo>
                          <a:lnTo>
                            <a:pt x="618" y="126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82" name="Freeform 2893"/>
                    <p:cNvSpPr>
                      <a:spLocks/>
                    </p:cNvSpPr>
                    <p:nvPr/>
                  </p:nvSpPr>
                  <p:spPr bwMode="auto">
                    <a:xfrm>
                      <a:off x="1330" y="1573"/>
                      <a:ext cx="4" cy="4"/>
                    </a:xfrm>
                    <a:custGeom>
                      <a:avLst/>
                      <a:gdLst/>
                      <a:ahLst/>
                      <a:cxnLst>
                        <a:cxn ang="0">
                          <a:pos x="4" y="0"/>
                        </a:cxn>
                        <a:cxn ang="0">
                          <a:pos x="2" y="0"/>
                        </a:cxn>
                        <a:cxn ang="0">
                          <a:pos x="0" y="4"/>
                        </a:cxn>
                        <a:cxn ang="0">
                          <a:pos x="4" y="4"/>
                        </a:cxn>
                        <a:cxn ang="0">
                          <a:pos x="4" y="0"/>
                        </a:cxn>
                      </a:cxnLst>
                      <a:rect l="0" t="0" r="r" b="b"/>
                      <a:pathLst>
                        <a:path w="4" h="4">
                          <a:moveTo>
                            <a:pt x="4" y="0"/>
                          </a:moveTo>
                          <a:lnTo>
                            <a:pt x="2" y="0"/>
                          </a:lnTo>
                          <a:lnTo>
                            <a:pt x="0" y="4"/>
                          </a:lnTo>
                          <a:lnTo>
                            <a:pt x="4" y="4"/>
                          </a:lnTo>
                          <a:lnTo>
                            <a:pt x="4"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83" name="Freeform 2894"/>
                    <p:cNvSpPr>
                      <a:spLocks/>
                    </p:cNvSpPr>
                    <p:nvPr/>
                  </p:nvSpPr>
                  <p:spPr bwMode="auto">
                    <a:xfrm>
                      <a:off x="1568" y="1625"/>
                      <a:ext cx="8" cy="6"/>
                    </a:xfrm>
                    <a:custGeom>
                      <a:avLst/>
                      <a:gdLst/>
                      <a:ahLst/>
                      <a:cxnLst>
                        <a:cxn ang="0">
                          <a:pos x="8" y="0"/>
                        </a:cxn>
                        <a:cxn ang="0">
                          <a:pos x="2" y="0"/>
                        </a:cxn>
                        <a:cxn ang="0">
                          <a:pos x="0" y="4"/>
                        </a:cxn>
                        <a:cxn ang="0">
                          <a:pos x="8" y="6"/>
                        </a:cxn>
                        <a:cxn ang="0">
                          <a:pos x="8" y="0"/>
                        </a:cxn>
                      </a:cxnLst>
                      <a:rect l="0" t="0" r="r" b="b"/>
                      <a:pathLst>
                        <a:path w="8" h="6">
                          <a:moveTo>
                            <a:pt x="8" y="0"/>
                          </a:moveTo>
                          <a:lnTo>
                            <a:pt x="2" y="0"/>
                          </a:lnTo>
                          <a:lnTo>
                            <a:pt x="0" y="4"/>
                          </a:lnTo>
                          <a:lnTo>
                            <a:pt x="8" y="6"/>
                          </a:lnTo>
                          <a:lnTo>
                            <a:pt x="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84" name="Freeform 2895"/>
                    <p:cNvSpPr>
                      <a:spLocks/>
                    </p:cNvSpPr>
                    <p:nvPr/>
                  </p:nvSpPr>
                  <p:spPr bwMode="auto">
                    <a:xfrm>
                      <a:off x="3476" y="3155"/>
                      <a:ext cx="4" cy="1"/>
                    </a:xfrm>
                    <a:custGeom>
                      <a:avLst/>
                      <a:gdLst/>
                      <a:ahLst/>
                      <a:cxnLst>
                        <a:cxn ang="0">
                          <a:pos x="4" y="0"/>
                        </a:cxn>
                        <a:cxn ang="0">
                          <a:pos x="4" y="0"/>
                        </a:cxn>
                        <a:cxn ang="0">
                          <a:pos x="0" y="0"/>
                        </a:cxn>
                        <a:cxn ang="0">
                          <a:pos x="4" y="0"/>
                        </a:cxn>
                      </a:cxnLst>
                      <a:rect l="0" t="0" r="r" b="b"/>
                      <a:pathLst>
                        <a:path w="4">
                          <a:moveTo>
                            <a:pt x="4" y="0"/>
                          </a:moveTo>
                          <a:lnTo>
                            <a:pt x="4" y="0"/>
                          </a:lnTo>
                          <a:lnTo>
                            <a:pt x="0" y="0"/>
                          </a:lnTo>
                          <a:lnTo>
                            <a:pt x="4"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85" name="Freeform 2896"/>
                    <p:cNvSpPr>
                      <a:spLocks/>
                    </p:cNvSpPr>
                    <p:nvPr/>
                  </p:nvSpPr>
                  <p:spPr bwMode="auto">
                    <a:xfrm>
                      <a:off x="2174" y="2981"/>
                      <a:ext cx="2" cy="4"/>
                    </a:xfrm>
                    <a:custGeom>
                      <a:avLst/>
                      <a:gdLst/>
                      <a:ahLst/>
                      <a:cxnLst>
                        <a:cxn ang="0">
                          <a:pos x="2" y="4"/>
                        </a:cxn>
                        <a:cxn ang="0">
                          <a:pos x="2" y="2"/>
                        </a:cxn>
                        <a:cxn ang="0">
                          <a:pos x="0" y="0"/>
                        </a:cxn>
                        <a:cxn ang="0">
                          <a:pos x="2" y="4"/>
                        </a:cxn>
                      </a:cxnLst>
                      <a:rect l="0" t="0" r="r" b="b"/>
                      <a:pathLst>
                        <a:path w="2" h="4">
                          <a:moveTo>
                            <a:pt x="2" y="4"/>
                          </a:moveTo>
                          <a:lnTo>
                            <a:pt x="2" y="2"/>
                          </a:lnTo>
                          <a:lnTo>
                            <a:pt x="0" y="0"/>
                          </a:lnTo>
                          <a:lnTo>
                            <a:pt x="2"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86" name="Freeform 2897"/>
                    <p:cNvSpPr>
                      <a:spLocks/>
                    </p:cNvSpPr>
                    <p:nvPr/>
                  </p:nvSpPr>
                  <p:spPr bwMode="auto">
                    <a:xfrm>
                      <a:off x="1910" y="3007"/>
                      <a:ext cx="8" cy="2"/>
                    </a:xfrm>
                    <a:custGeom>
                      <a:avLst/>
                      <a:gdLst/>
                      <a:ahLst/>
                      <a:cxnLst>
                        <a:cxn ang="0">
                          <a:pos x="0" y="0"/>
                        </a:cxn>
                        <a:cxn ang="0">
                          <a:pos x="8" y="2"/>
                        </a:cxn>
                        <a:cxn ang="0">
                          <a:pos x="8" y="0"/>
                        </a:cxn>
                        <a:cxn ang="0">
                          <a:pos x="0" y="0"/>
                        </a:cxn>
                        <a:cxn ang="0">
                          <a:pos x="0" y="0"/>
                        </a:cxn>
                      </a:cxnLst>
                      <a:rect l="0" t="0" r="r" b="b"/>
                      <a:pathLst>
                        <a:path w="8" h="2">
                          <a:moveTo>
                            <a:pt x="0" y="0"/>
                          </a:moveTo>
                          <a:lnTo>
                            <a:pt x="8" y="2"/>
                          </a:lnTo>
                          <a:lnTo>
                            <a:pt x="8" y="0"/>
                          </a:lnTo>
                          <a:lnTo>
                            <a:pt x="0"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87" name="Freeform 2898"/>
                    <p:cNvSpPr>
                      <a:spLocks/>
                    </p:cNvSpPr>
                    <p:nvPr/>
                  </p:nvSpPr>
                  <p:spPr bwMode="auto">
                    <a:xfrm>
                      <a:off x="3410" y="2759"/>
                      <a:ext cx="92" cy="396"/>
                    </a:xfrm>
                    <a:custGeom>
                      <a:avLst/>
                      <a:gdLst/>
                      <a:ahLst/>
                      <a:cxnLst>
                        <a:cxn ang="0">
                          <a:pos x="92" y="254"/>
                        </a:cxn>
                        <a:cxn ang="0">
                          <a:pos x="24" y="134"/>
                        </a:cxn>
                        <a:cxn ang="0">
                          <a:pos x="8" y="0"/>
                        </a:cxn>
                        <a:cxn ang="0">
                          <a:pos x="0" y="0"/>
                        </a:cxn>
                        <a:cxn ang="0">
                          <a:pos x="18" y="136"/>
                        </a:cxn>
                        <a:cxn ang="0">
                          <a:pos x="88" y="254"/>
                        </a:cxn>
                        <a:cxn ang="0">
                          <a:pos x="78" y="350"/>
                        </a:cxn>
                        <a:cxn ang="0">
                          <a:pos x="64" y="394"/>
                        </a:cxn>
                        <a:cxn ang="0">
                          <a:pos x="66" y="396"/>
                        </a:cxn>
                        <a:cxn ang="0">
                          <a:pos x="70" y="396"/>
                        </a:cxn>
                        <a:cxn ang="0">
                          <a:pos x="84" y="352"/>
                        </a:cxn>
                        <a:cxn ang="0">
                          <a:pos x="92" y="254"/>
                        </a:cxn>
                      </a:cxnLst>
                      <a:rect l="0" t="0" r="r" b="b"/>
                      <a:pathLst>
                        <a:path w="92" h="396">
                          <a:moveTo>
                            <a:pt x="92" y="254"/>
                          </a:moveTo>
                          <a:lnTo>
                            <a:pt x="24" y="134"/>
                          </a:lnTo>
                          <a:lnTo>
                            <a:pt x="8" y="0"/>
                          </a:lnTo>
                          <a:lnTo>
                            <a:pt x="0" y="0"/>
                          </a:lnTo>
                          <a:lnTo>
                            <a:pt x="18" y="136"/>
                          </a:lnTo>
                          <a:lnTo>
                            <a:pt x="88" y="254"/>
                          </a:lnTo>
                          <a:lnTo>
                            <a:pt x="78" y="350"/>
                          </a:lnTo>
                          <a:lnTo>
                            <a:pt x="64" y="394"/>
                          </a:lnTo>
                          <a:lnTo>
                            <a:pt x="66" y="396"/>
                          </a:lnTo>
                          <a:lnTo>
                            <a:pt x="70" y="396"/>
                          </a:lnTo>
                          <a:lnTo>
                            <a:pt x="84" y="352"/>
                          </a:lnTo>
                          <a:lnTo>
                            <a:pt x="92" y="2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88" name="Rectangle 2899"/>
                    <p:cNvSpPr>
                      <a:spLocks noChangeArrowheads="1"/>
                    </p:cNvSpPr>
                    <p:nvPr/>
                  </p:nvSpPr>
                  <p:spPr bwMode="auto">
                    <a:xfrm>
                      <a:off x="1496" y="2219"/>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289" name="Freeform 2900"/>
                    <p:cNvSpPr>
                      <a:spLocks/>
                    </p:cNvSpPr>
                    <p:nvPr/>
                  </p:nvSpPr>
                  <p:spPr bwMode="auto">
                    <a:xfrm>
                      <a:off x="1500" y="1335"/>
                      <a:ext cx="1918" cy="1672"/>
                    </a:xfrm>
                    <a:custGeom>
                      <a:avLst/>
                      <a:gdLst/>
                      <a:ahLst/>
                      <a:cxnLst>
                        <a:cxn ang="0">
                          <a:pos x="1038" y="1058"/>
                        </a:cxn>
                        <a:cxn ang="0">
                          <a:pos x="1320" y="1284"/>
                        </a:cxn>
                        <a:cxn ang="0">
                          <a:pos x="1796" y="1340"/>
                        </a:cxn>
                        <a:cxn ang="0">
                          <a:pos x="1910" y="1424"/>
                        </a:cxn>
                        <a:cxn ang="0">
                          <a:pos x="1918" y="1420"/>
                        </a:cxn>
                        <a:cxn ang="0">
                          <a:pos x="1874" y="1366"/>
                        </a:cxn>
                        <a:cxn ang="0">
                          <a:pos x="1864" y="1366"/>
                        </a:cxn>
                        <a:cxn ang="0">
                          <a:pos x="1798" y="1334"/>
                        </a:cxn>
                        <a:cxn ang="0">
                          <a:pos x="1326" y="1280"/>
                        </a:cxn>
                        <a:cxn ang="0">
                          <a:pos x="1058" y="1050"/>
                        </a:cxn>
                        <a:cxn ang="0">
                          <a:pos x="1830" y="954"/>
                        </a:cxn>
                        <a:cxn ang="0">
                          <a:pos x="1138" y="972"/>
                        </a:cxn>
                        <a:cxn ang="0">
                          <a:pos x="1134" y="974"/>
                        </a:cxn>
                        <a:cxn ang="0">
                          <a:pos x="1052" y="974"/>
                        </a:cxn>
                        <a:cxn ang="0">
                          <a:pos x="508" y="498"/>
                        </a:cxn>
                        <a:cxn ang="0">
                          <a:pos x="1128" y="616"/>
                        </a:cxn>
                        <a:cxn ang="0">
                          <a:pos x="1128" y="618"/>
                        </a:cxn>
                        <a:cxn ang="0">
                          <a:pos x="1734" y="610"/>
                        </a:cxn>
                        <a:cxn ang="0">
                          <a:pos x="1726" y="604"/>
                        </a:cxn>
                        <a:cxn ang="0">
                          <a:pos x="1710" y="542"/>
                        </a:cxn>
                        <a:cxn ang="0">
                          <a:pos x="1726" y="604"/>
                        </a:cxn>
                        <a:cxn ang="0">
                          <a:pos x="1126" y="518"/>
                        </a:cxn>
                        <a:cxn ang="0">
                          <a:pos x="972" y="252"/>
                        </a:cxn>
                        <a:cxn ang="0">
                          <a:pos x="972" y="248"/>
                        </a:cxn>
                        <a:cxn ang="0">
                          <a:pos x="976" y="0"/>
                        </a:cxn>
                        <a:cxn ang="0">
                          <a:pos x="974" y="0"/>
                        </a:cxn>
                        <a:cxn ang="0">
                          <a:pos x="966" y="510"/>
                        </a:cxn>
                        <a:cxn ang="0">
                          <a:pos x="316" y="468"/>
                        </a:cxn>
                        <a:cxn ang="0">
                          <a:pos x="342" y="348"/>
                        </a:cxn>
                        <a:cxn ang="0">
                          <a:pos x="336" y="350"/>
                        </a:cxn>
                        <a:cxn ang="0">
                          <a:pos x="500" y="498"/>
                        </a:cxn>
                        <a:cxn ang="0">
                          <a:pos x="0" y="884"/>
                        </a:cxn>
                        <a:cxn ang="0">
                          <a:pos x="452" y="968"/>
                        </a:cxn>
                        <a:cxn ang="0">
                          <a:pos x="418" y="1672"/>
                        </a:cxn>
                        <a:cxn ang="0">
                          <a:pos x="1050" y="982"/>
                        </a:cxn>
                        <a:cxn ang="0">
                          <a:pos x="1030" y="1050"/>
                        </a:cxn>
                        <a:cxn ang="0">
                          <a:pos x="672" y="1602"/>
                        </a:cxn>
                        <a:cxn ang="0">
                          <a:pos x="674" y="1646"/>
                        </a:cxn>
                        <a:cxn ang="0">
                          <a:pos x="676" y="1610"/>
                        </a:cxn>
                      </a:cxnLst>
                      <a:rect l="0" t="0" r="r" b="b"/>
                      <a:pathLst>
                        <a:path w="1918" h="1672">
                          <a:moveTo>
                            <a:pt x="1046" y="1620"/>
                          </a:moveTo>
                          <a:lnTo>
                            <a:pt x="1038" y="1058"/>
                          </a:lnTo>
                          <a:lnTo>
                            <a:pt x="1308" y="1048"/>
                          </a:lnTo>
                          <a:lnTo>
                            <a:pt x="1320" y="1284"/>
                          </a:lnTo>
                          <a:lnTo>
                            <a:pt x="1528" y="1352"/>
                          </a:lnTo>
                          <a:lnTo>
                            <a:pt x="1796" y="1340"/>
                          </a:lnTo>
                          <a:lnTo>
                            <a:pt x="1906" y="1386"/>
                          </a:lnTo>
                          <a:lnTo>
                            <a:pt x="1910" y="1424"/>
                          </a:lnTo>
                          <a:lnTo>
                            <a:pt x="1910" y="1420"/>
                          </a:lnTo>
                          <a:lnTo>
                            <a:pt x="1918" y="1420"/>
                          </a:lnTo>
                          <a:lnTo>
                            <a:pt x="1914" y="1382"/>
                          </a:lnTo>
                          <a:lnTo>
                            <a:pt x="1874" y="1366"/>
                          </a:lnTo>
                          <a:lnTo>
                            <a:pt x="1874" y="1370"/>
                          </a:lnTo>
                          <a:lnTo>
                            <a:pt x="1864" y="1366"/>
                          </a:lnTo>
                          <a:lnTo>
                            <a:pt x="1864" y="1362"/>
                          </a:lnTo>
                          <a:lnTo>
                            <a:pt x="1798" y="1334"/>
                          </a:lnTo>
                          <a:lnTo>
                            <a:pt x="1528" y="1348"/>
                          </a:lnTo>
                          <a:lnTo>
                            <a:pt x="1326" y="1280"/>
                          </a:lnTo>
                          <a:lnTo>
                            <a:pt x="1312" y="1042"/>
                          </a:lnTo>
                          <a:lnTo>
                            <a:pt x="1058" y="1050"/>
                          </a:lnTo>
                          <a:lnTo>
                            <a:pt x="1056" y="982"/>
                          </a:lnTo>
                          <a:lnTo>
                            <a:pt x="1830" y="954"/>
                          </a:lnTo>
                          <a:lnTo>
                            <a:pt x="1828" y="948"/>
                          </a:lnTo>
                          <a:lnTo>
                            <a:pt x="1138" y="972"/>
                          </a:lnTo>
                          <a:lnTo>
                            <a:pt x="1138" y="974"/>
                          </a:lnTo>
                          <a:lnTo>
                            <a:pt x="1134" y="974"/>
                          </a:lnTo>
                          <a:lnTo>
                            <a:pt x="1134" y="972"/>
                          </a:lnTo>
                          <a:lnTo>
                            <a:pt x="1052" y="974"/>
                          </a:lnTo>
                          <a:lnTo>
                            <a:pt x="458" y="964"/>
                          </a:lnTo>
                          <a:lnTo>
                            <a:pt x="508" y="498"/>
                          </a:lnTo>
                          <a:lnTo>
                            <a:pt x="1120" y="524"/>
                          </a:lnTo>
                          <a:lnTo>
                            <a:pt x="1128" y="616"/>
                          </a:lnTo>
                          <a:lnTo>
                            <a:pt x="1128" y="616"/>
                          </a:lnTo>
                          <a:lnTo>
                            <a:pt x="1128" y="618"/>
                          </a:lnTo>
                          <a:lnTo>
                            <a:pt x="1736" y="610"/>
                          </a:lnTo>
                          <a:lnTo>
                            <a:pt x="1734" y="610"/>
                          </a:lnTo>
                          <a:lnTo>
                            <a:pt x="1726" y="610"/>
                          </a:lnTo>
                          <a:lnTo>
                            <a:pt x="1726" y="604"/>
                          </a:lnTo>
                          <a:lnTo>
                            <a:pt x="1732" y="604"/>
                          </a:lnTo>
                          <a:lnTo>
                            <a:pt x="1710" y="542"/>
                          </a:lnTo>
                          <a:lnTo>
                            <a:pt x="1704" y="542"/>
                          </a:lnTo>
                          <a:lnTo>
                            <a:pt x="1726" y="604"/>
                          </a:lnTo>
                          <a:lnTo>
                            <a:pt x="1132" y="612"/>
                          </a:lnTo>
                          <a:lnTo>
                            <a:pt x="1126" y="518"/>
                          </a:lnTo>
                          <a:lnTo>
                            <a:pt x="968" y="514"/>
                          </a:lnTo>
                          <a:lnTo>
                            <a:pt x="972" y="252"/>
                          </a:lnTo>
                          <a:lnTo>
                            <a:pt x="972" y="252"/>
                          </a:lnTo>
                          <a:lnTo>
                            <a:pt x="972" y="248"/>
                          </a:lnTo>
                          <a:lnTo>
                            <a:pt x="972" y="248"/>
                          </a:lnTo>
                          <a:lnTo>
                            <a:pt x="976" y="0"/>
                          </a:lnTo>
                          <a:lnTo>
                            <a:pt x="974" y="0"/>
                          </a:lnTo>
                          <a:lnTo>
                            <a:pt x="974" y="0"/>
                          </a:lnTo>
                          <a:lnTo>
                            <a:pt x="972" y="0"/>
                          </a:lnTo>
                          <a:lnTo>
                            <a:pt x="966" y="510"/>
                          </a:lnTo>
                          <a:lnTo>
                            <a:pt x="508" y="496"/>
                          </a:lnTo>
                          <a:lnTo>
                            <a:pt x="316" y="468"/>
                          </a:lnTo>
                          <a:lnTo>
                            <a:pt x="344" y="348"/>
                          </a:lnTo>
                          <a:lnTo>
                            <a:pt x="342" y="348"/>
                          </a:lnTo>
                          <a:lnTo>
                            <a:pt x="342" y="352"/>
                          </a:lnTo>
                          <a:lnTo>
                            <a:pt x="336" y="350"/>
                          </a:lnTo>
                          <a:lnTo>
                            <a:pt x="312" y="472"/>
                          </a:lnTo>
                          <a:lnTo>
                            <a:pt x="500" y="498"/>
                          </a:lnTo>
                          <a:lnTo>
                            <a:pt x="452" y="964"/>
                          </a:lnTo>
                          <a:lnTo>
                            <a:pt x="0" y="884"/>
                          </a:lnTo>
                          <a:lnTo>
                            <a:pt x="0" y="888"/>
                          </a:lnTo>
                          <a:lnTo>
                            <a:pt x="452" y="968"/>
                          </a:lnTo>
                          <a:lnTo>
                            <a:pt x="410" y="1672"/>
                          </a:lnTo>
                          <a:lnTo>
                            <a:pt x="418" y="1672"/>
                          </a:lnTo>
                          <a:lnTo>
                            <a:pt x="458" y="968"/>
                          </a:lnTo>
                          <a:lnTo>
                            <a:pt x="1050" y="982"/>
                          </a:lnTo>
                          <a:lnTo>
                            <a:pt x="1050" y="1050"/>
                          </a:lnTo>
                          <a:lnTo>
                            <a:pt x="1030" y="1050"/>
                          </a:lnTo>
                          <a:lnTo>
                            <a:pt x="1038" y="1610"/>
                          </a:lnTo>
                          <a:lnTo>
                            <a:pt x="672" y="1602"/>
                          </a:lnTo>
                          <a:lnTo>
                            <a:pt x="670" y="1642"/>
                          </a:lnTo>
                          <a:lnTo>
                            <a:pt x="674" y="1646"/>
                          </a:lnTo>
                          <a:lnTo>
                            <a:pt x="676" y="1648"/>
                          </a:lnTo>
                          <a:lnTo>
                            <a:pt x="676" y="1610"/>
                          </a:lnTo>
                          <a:lnTo>
                            <a:pt x="1046" y="16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90" name="Freeform 2901"/>
                    <p:cNvSpPr>
                      <a:spLocks/>
                    </p:cNvSpPr>
                    <p:nvPr/>
                  </p:nvSpPr>
                  <p:spPr bwMode="auto">
                    <a:xfrm>
                      <a:off x="3104" y="1481"/>
                      <a:ext cx="106" cy="394"/>
                    </a:xfrm>
                    <a:custGeom>
                      <a:avLst/>
                      <a:gdLst/>
                      <a:ahLst/>
                      <a:cxnLst>
                        <a:cxn ang="0">
                          <a:pos x="12" y="136"/>
                        </a:cxn>
                        <a:cxn ang="0">
                          <a:pos x="8" y="0"/>
                        </a:cxn>
                        <a:cxn ang="0">
                          <a:pos x="0" y="2"/>
                        </a:cxn>
                        <a:cxn ang="0">
                          <a:pos x="4" y="140"/>
                        </a:cxn>
                        <a:cxn ang="0">
                          <a:pos x="98" y="394"/>
                        </a:cxn>
                        <a:cxn ang="0">
                          <a:pos x="106" y="394"/>
                        </a:cxn>
                        <a:cxn ang="0">
                          <a:pos x="12" y="136"/>
                        </a:cxn>
                      </a:cxnLst>
                      <a:rect l="0" t="0" r="r" b="b"/>
                      <a:pathLst>
                        <a:path w="106" h="394">
                          <a:moveTo>
                            <a:pt x="12" y="136"/>
                          </a:moveTo>
                          <a:lnTo>
                            <a:pt x="8" y="0"/>
                          </a:lnTo>
                          <a:lnTo>
                            <a:pt x="0" y="2"/>
                          </a:lnTo>
                          <a:lnTo>
                            <a:pt x="4" y="140"/>
                          </a:lnTo>
                          <a:lnTo>
                            <a:pt x="98" y="394"/>
                          </a:lnTo>
                          <a:lnTo>
                            <a:pt x="106" y="394"/>
                          </a:lnTo>
                          <a:lnTo>
                            <a:pt x="12" y="13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91" name="Freeform 2902"/>
                    <p:cNvSpPr>
                      <a:spLocks/>
                    </p:cNvSpPr>
                    <p:nvPr/>
                  </p:nvSpPr>
                  <p:spPr bwMode="auto">
                    <a:xfrm>
                      <a:off x="3014" y="847"/>
                      <a:ext cx="98" cy="634"/>
                    </a:xfrm>
                    <a:custGeom>
                      <a:avLst/>
                      <a:gdLst/>
                      <a:ahLst/>
                      <a:cxnLst>
                        <a:cxn ang="0">
                          <a:pos x="98" y="626"/>
                        </a:cxn>
                        <a:cxn ang="0">
                          <a:pos x="92" y="448"/>
                        </a:cxn>
                        <a:cxn ang="0">
                          <a:pos x="62" y="410"/>
                        </a:cxn>
                        <a:cxn ang="0">
                          <a:pos x="80" y="378"/>
                        </a:cxn>
                        <a:cxn ang="0">
                          <a:pos x="6" y="2"/>
                        </a:cxn>
                        <a:cxn ang="0">
                          <a:pos x="0" y="0"/>
                        </a:cxn>
                        <a:cxn ang="0">
                          <a:pos x="74" y="378"/>
                        </a:cxn>
                        <a:cxn ang="0">
                          <a:pos x="54" y="410"/>
                        </a:cxn>
                        <a:cxn ang="0">
                          <a:pos x="84" y="448"/>
                        </a:cxn>
                        <a:cxn ang="0">
                          <a:pos x="90" y="634"/>
                        </a:cxn>
                        <a:cxn ang="0">
                          <a:pos x="90" y="626"/>
                        </a:cxn>
                        <a:cxn ang="0">
                          <a:pos x="98" y="626"/>
                        </a:cxn>
                      </a:cxnLst>
                      <a:rect l="0" t="0" r="r" b="b"/>
                      <a:pathLst>
                        <a:path w="98" h="634">
                          <a:moveTo>
                            <a:pt x="98" y="626"/>
                          </a:moveTo>
                          <a:lnTo>
                            <a:pt x="92" y="448"/>
                          </a:lnTo>
                          <a:lnTo>
                            <a:pt x="62" y="410"/>
                          </a:lnTo>
                          <a:lnTo>
                            <a:pt x="80" y="378"/>
                          </a:lnTo>
                          <a:lnTo>
                            <a:pt x="6" y="2"/>
                          </a:lnTo>
                          <a:lnTo>
                            <a:pt x="0" y="0"/>
                          </a:lnTo>
                          <a:lnTo>
                            <a:pt x="74" y="378"/>
                          </a:lnTo>
                          <a:lnTo>
                            <a:pt x="54" y="410"/>
                          </a:lnTo>
                          <a:lnTo>
                            <a:pt x="84" y="448"/>
                          </a:lnTo>
                          <a:lnTo>
                            <a:pt x="90" y="634"/>
                          </a:lnTo>
                          <a:lnTo>
                            <a:pt x="90" y="626"/>
                          </a:lnTo>
                          <a:lnTo>
                            <a:pt x="98" y="6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92" name="Rectangle 2903"/>
                    <p:cNvSpPr>
                      <a:spLocks noChangeArrowheads="1"/>
                    </p:cNvSpPr>
                    <p:nvPr/>
                  </p:nvSpPr>
                  <p:spPr bwMode="auto">
                    <a:xfrm>
                      <a:off x="2628" y="1951"/>
                      <a:ext cx="1"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293" name="Rectangle 2904"/>
                    <p:cNvSpPr>
                      <a:spLocks noChangeArrowheads="1"/>
                    </p:cNvSpPr>
                    <p:nvPr/>
                  </p:nvSpPr>
                  <p:spPr bwMode="auto">
                    <a:xfrm>
                      <a:off x="2634" y="2307"/>
                      <a:ext cx="4"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294" name="Freeform 2905"/>
                    <p:cNvSpPr>
                      <a:spLocks/>
                    </p:cNvSpPr>
                    <p:nvPr/>
                  </p:nvSpPr>
                  <p:spPr bwMode="auto">
                    <a:xfrm>
                      <a:off x="3202" y="1875"/>
                      <a:ext cx="8" cy="2"/>
                    </a:xfrm>
                    <a:custGeom>
                      <a:avLst/>
                      <a:gdLst/>
                      <a:ahLst/>
                      <a:cxnLst>
                        <a:cxn ang="0">
                          <a:pos x="0" y="0"/>
                        </a:cxn>
                        <a:cxn ang="0">
                          <a:pos x="2" y="2"/>
                        </a:cxn>
                        <a:cxn ang="0">
                          <a:pos x="8" y="2"/>
                        </a:cxn>
                        <a:cxn ang="0">
                          <a:pos x="8" y="0"/>
                        </a:cxn>
                        <a:cxn ang="0">
                          <a:pos x="0" y="0"/>
                        </a:cxn>
                      </a:cxnLst>
                      <a:rect l="0" t="0" r="r" b="b"/>
                      <a:pathLst>
                        <a:path w="8" h="2">
                          <a:moveTo>
                            <a:pt x="0" y="0"/>
                          </a:moveTo>
                          <a:lnTo>
                            <a:pt x="2" y="2"/>
                          </a:lnTo>
                          <a:lnTo>
                            <a:pt x="8" y="2"/>
                          </a:lnTo>
                          <a:lnTo>
                            <a:pt x="8"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95" name="Freeform 2906"/>
                    <p:cNvSpPr>
                      <a:spLocks/>
                    </p:cNvSpPr>
                    <p:nvPr/>
                  </p:nvSpPr>
                  <p:spPr bwMode="auto">
                    <a:xfrm>
                      <a:off x="1836" y="1681"/>
                      <a:ext cx="6" cy="6"/>
                    </a:xfrm>
                    <a:custGeom>
                      <a:avLst/>
                      <a:gdLst/>
                      <a:ahLst/>
                      <a:cxnLst>
                        <a:cxn ang="0">
                          <a:pos x="0" y="4"/>
                        </a:cxn>
                        <a:cxn ang="0">
                          <a:pos x="6" y="6"/>
                        </a:cxn>
                        <a:cxn ang="0">
                          <a:pos x="6" y="2"/>
                        </a:cxn>
                        <a:cxn ang="0">
                          <a:pos x="0" y="0"/>
                        </a:cxn>
                        <a:cxn ang="0">
                          <a:pos x="0" y="4"/>
                        </a:cxn>
                      </a:cxnLst>
                      <a:rect l="0" t="0" r="r" b="b"/>
                      <a:pathLst>
                        <a:path w="6" h="6">
                          <a:moveTo>
                            <a:pt x="0" y="4"/>
                          </a:moveTo>
                          <a:lnTo>
                            <a:pt x="6" y="6"/>
                          </a:lnTo>
                          <a:lnTo>
                            <a:pt x="6" y="2"/>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96" name="Rectangle 2907"/>
                    <p:cNvSpPr>
                      <a:spLocks noChangeArrowheads="1"/>
                    </p:cNvSpPr>
                    <p:nvPr/>
                  </p:nvSpPr>
                  <p:spPr bwMode="auto">
                    <a:xfrm>
                      <a:off x="2472" y="1335"/>
                      <a:ext cx="2"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297" name="Freeform 2908"/>
                    <p:cNvSpPr>
                      <a:spLocks/>
                    </p:cNvSpPr>
                    <p:nvPr/>
                  </p:nvSpPr>
                  <p:spPr bwMode="auto">
                    <a:xfrm>
                      <a:off x="1496" y="2219"/>
                      <a:ext cx="4" cy="4"/>
                    </a:xfrm>
                    <a:custGeom>
                      <a:avLst/>
                      <a:gdLst/>
                      <a:ahLst/>
                      <a:cxnLst>
                        <a:cxn ang="0">
                          <a:pos x="0" y="0"/>
                        </a:cxn>
                        <a:cxn ang="0">
                          <a:pos x="0" y="2"/>
                        </a:cxn>
                        <a:cxn ang="0">
                          <a:pos x="4" y="4"/>
                        </a:cxn>
                        <a:cxn ang="0">
                          <a:pos x="4" y="0"/>
                        </a:cxn>
                        <a:cxn ang="0">
                          <a:pos x="0" y="0"/>
                        </a:cxn>
                        <a:cxn ang="0">
                          <a:pos x="0" y="0"/>
                        </a:cxn>
                      </a:cxnLst>
                      <a:rect l="0" t="0" r="r" b="b"/>
                      <a:pathLst>
                        <a:path w="4" h="4">
                          <a:moveTo>
                            <a:pt x="0" y="0"/>
                          </a:moveTo>
                          <a:lnTo>
                            <a:pt x="0" y="2"/>
                          </a:lnTo>
                          <a:lnTo>
                            <a:pt x="4" y="4"/>
                          </a:lnTo>
                          <a:lnTo>
                            <a:pt x="4" y="0"/>
                          </a:lnTo>
                          <a:lnTo>
                            <a:pt x="0"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98" name="Freeform 2909"/>
                    <p:cNvSpPr>
                      <a:spLocks/>
                    </p:cNvSpPr>
                    <p:nvPr/>
                  </p:nvSpPr>
                  <p:spPr bwMode="auto">
                    <a:xfrm>
                      <a:off x="2472" y="1581"/>
                      <a:ext cx="644" cy="62"/>
                    </a:xfrm>
                    <a:custGeom>
                      <a:avLst/>
                      <a:gdLst/>
                      <a:ahLst/>
                      <a:cxnLst>
                        <a:cxn ang="0">
                          <a:pos x="644" y="62"/>
                        </a:cxn>
                        <a:cxn ang="0">
                          <a:pos x="642" y="54"/>
                        </a:cxn>
                        <a:cxn ang="0">
                          <a:pos x="474" y="0"/>
                        </a:cxn>
                        <a:cxn ang="0">
                          <a:pos x="0" y="2"/>
                        </a:cxn>
                        <a:cxn ang="0">
                          <a:pos x="0" y="6"/>
                        </a:cxn>
                        <a:cxn ang="0">
                          <a:pos x="474" y="4"/>
                        </a:cxn>
                        <a:cxn ang="0">
                          <a:pos x="644" y="62"/>
                        </a:cxn>
                      </a:cxnLst>
                      <a:rect l="0" t="0" r="r" b="b"/>
                      <a:pathLst>
                        <a:path w="644" h="62">
                          <a:moveTo>
                            <a:pt x="644" y="62"/>
                          </a:moveTo>
                          <a:lnTo>
                            <a:pt x="642" y="54"/>
                          </a:lnTo>
                          <a:lnTo>
                            <a:pt x="474" y="0"/>
                          </a:lnTo>
                          <a:lnTo>
                            <a:pt x="0" y="2"/>
                          </a:lnTo>
                          <a:lnTo>
                            <a:pt x="0" y="6"/>
                          </a:lnTo>
                          <a:lnTo>
                            <a:pt x="474" y="4"/>
                          </a:lnTo>
                          <a:lnTo>
                            <a:pt x="644" y="6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99" name="Rectangle 2910"/>
                    <p:cNvSpPr>
                      <a:spLocks noChangeArrowheads="1"/>
                    </p:cNvSpPr>
                    <p:nvPr/>
                  </p:nvSpPr>
                  <p:spPr bwMode="auto">
                    <a:xfrm>
                      <a:off x="2472" y="1583"/>
                      <a:ext cx="1"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00" name="Freeform 2911"/>
                    <p:cNvSpPr>
                      <a:spLocks/>
                    </p:cNvSpPr>
                    <p:nvPr/>
                  </p:nvSpPr>
                  <p:spPr bwMode="auto">
                    <a:xfrm>
                      <a:off x="3896" y="1623"/>
                      <a:ext cx="4" cy="6"/>
                    </a:xfrm>
                    <a:custGeom>
                      <a:avLst/>
                      <a:gdLst/>
                      <a:ahLst/>
                      <a:cxnLst>
                        <a:cxn ang="0">
                          <a:pos x="4" y="4"/>
                        </a:cxn>
                        <a:cxn ang="0">
                          <a:pos x="4" y="4"/>
                        </a:cxn>
                        <a:cxn ang="0">
                          <a:pos x="0" y="0"/>
                        </a:cxn>
                        <a:cxn ang="0">
                          <a:pos x="0" y="4"/>
                        </a:cxn>
                        <a:cxn ang="0">
                          <a:pos x="2" y="6"/>
                        </a:cxn>
                        <a:cxn ang="0">
                          <a:pos x="4" y="4"/>
                        </a:cxn>
                      </a:cxnLst>
                      <a:rect l="0" t="0" r="r" b="b"/>
                      <a:pathLst>
                        <a:path w="4" h="6">
                          <a:moveTo>
                            <a:pt x="4" y="4"/>
                          </a:moveTo>
                          <a:lnTo>
                            <a:pt x="4" y="4"/>
                          </a:lnTo>
                          <a:lnTo>
                            <a:pt x="0" y="0"/>
                          </a:lnTo>
                          <a:lnTo>
                            <a:pt x="0" y="4"/>
                          </a:lnTo>
                          <a:lnTo>
                            <a:pt x="2" y="6"/>
                          </a:lnTo>
                          <a:lnTo>
                            <a:pt x="4"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01" name="Freeform 2912"/>
                    <p:cNvSpPr>
                      <a:spLocks/>
                    </p:cNvSpPr>
                    <p:nvPr/>
                  </p:nvSpPr>
                  <p:spPr bwMode="auto">
                    <a:xfrm>
                      <a:off x="3440" y="1043"/>
                      <a:ext cx="6" cy="6"/>
                    </a:xfrm>
                    <a:custGeom>
                      <a:avLst/>
                      <a:gdLst/>
                      <a:ahLst/>
                      <a:cxnLst>
                        <a:cxn ang="0">
                          <a:pos x="6" y="0"/>
                        </a:cxn>
                        <a:cxn ang="0">
                          <a:pos x="0" y="4"/>
                        </a:cxn>
                        <a:cxn ang="0">
                          <a:pos x="0" y="6"/>
                        </a:cxn>
                        <a:cxn ang="0">
                          <a:pos x="4" y="6"/>
                        </a:cxn>
                        <a:cxn ang="0">
                          <a:pos x="6" y="0"/>
                        </a:cxn>
                      </a:cxnLst>
                      <a:rect l="0" t="0" r="r" b="b"/>
                      <a:pathLst>
                        <a:path w="6" h="6">
                          <a:moveTo>
                            <a:pt x="6" y="0"/>
                          </a:moveTo>
                          <a:lnTo>
                            <a:pt x="0" y="4"/>
                          </a:lnTo>
                          <a:lnTo>
                            <a:pt x="0" y="6"/>
                          </a:lnTo>
                          <a:lnTo>
                            <a:pt x="4" y="6"/>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02" name="Freeform 2913"/>
                    <p:cNvSpPr>
                      <a:spLocks/>
                    </p:cNvSpPr>
                    <p:nvPr/>
                  </p:nvSpPr>
                  <p:spPr bwMode="auto">
                    <a:xfrm>
                      <a:off x="3362" y="1049"/>
                      <a:ext cx="576" cy="1180"/>
                    </a:xfrm>
                    <a:custGeom>
                      <a:avLst/>
                      <a:gdLst/>
                      <a:ahLst/>
                      <a:cxnLst>
                        <a:cxn ang="0">
                          <a:pos x="0" y="130"/>
                        </a:cxn>
                        <a:cxn ang="0">
                          <a:pos x="30" y="268"/>
                        </a:cxn>
                        <a:cxn ang="0">
                          <a:pos x="168" y="352"/>
                        </a:cxn>
                        <a:cxn ang="0">
                          <a:pos x="178" y="410"/>
                        </a:cxn>
                        <a:cxn ang="0">
                          <a:pos x="194" y="484"/>
                        </a:cxn>
                        <a:cxn ang="0">
                          <a:pos x="266" y="554"/>
                        </a:cxn>
                        <a:cxn ang="0">
                          <a:pos x="274" y="610"/>
                        </a:cxn>
                        <a:cxn ang="0">
                          <a:pos x="214" y="676"/>
                        </a:cxn>
                        <a:cxn ang="0">
                          <a:pos x="234" y="716"/>
                        </a:cxn>
                        <a:cxn ang="0">
                          <a:pos x="194" y="786"/>
                        </a:cxn>
                        <a:cxn ang="0">
                          <a:pos x="194" y="816"/>
                        </a:cxn>
                        <a:cxn ang="0">
                          <a:pos x="196" y="816"/>
                        </a:cxn>
                        <a:cxn ang="0">
                          <a:pos x="196" y="820"/>
                        </a:cxn>
                        <a:cxn ang="0">
                          <a:pos x="194" y="820"/>
                        </a:cxn>
                        <a:cxn ang="0">
                          <a:pos x="194" y="834"/>
                        </a:cxn>
                        <a:cxn ang="0">
                          <a:pos x="292" y="960"/>
                        </a:cxn>
                        <a:cxn ang="0">
                          <a:pos x="324" y="960"/>
                        </a:cxn>
                        <a:cxn ang="0">
                          <a:pos x="324" y="1040"/>
                        </a:cxn>
                        <a:cxn ang="0">
                          <a:pos x="404" y="1098"/>
                        </a:cxn>
                        <a:cxn ang="0">
                          <a:pos x="434" y="1180"/>
                        </a:cxn>
                        <a:cxn ang="0">
                          <a:pos x="456" y="1136"/>
                        </a:cxn>
                        <a:cxn ang="0">
                          <a:pos x="506" y="1162"/>
                        </a:cxn>
                        <a:cxn ang="0">
                          <a:pos x="548" y="1106"/>
                        </a:cxn>
                        <a:cxn ang="0">
                          <a:pos x="560" y="1024"/>
                        </a:cxn>
                        <a:cxn ang="0">
                          <a:pos x="576" y="942"/>
                        </a:cxn>
                        <a:cxn ang="0">
                          <a:pos x="538" y="578"/>
                        </a:cxn>
                        <a:cxn ang="0">
                          <a:pos x="536" y="580"/>
                        </a:cxn>
                        <a:cxn ang="0">
                          <a:pos x="534" y="578"/>
                        </a:cxn>
                        <a:cxn ang="0">
                          <a:pos x="574" y="942"/>
                        </a:cxn>
                        <a:cxn ang="0">
                          <a:pos x="554" y="1024"/>
                        </a:cxn>
                        <a:cxn ang="0">
                          <a:pos x="546" y="1106"/>
                        </a:cxn>
                        <a:cxn ang="0">
                          <a:pos x="506" y="1158"/>
                        </a:cxn>
                        <a:cxn ang="0">
                          <a:pos x="456" y="1130"/>
                        </a:cxn>
                        <a:cxn ang="0">
                          <a:pos x="434" y="1172"/>
                        </a:cxn>
                        <a:cxn ang="0">
                          <a:pos x="406" y="1094"/>
                        </a:cxn>
                        <a:cxn ang="0">
                          <a:pos x="328" y="1040"/>
                        </a:cxn>
                        <a:cxn ang="0">
                          <a:pos x="328" y="956"/>
                        </a:cxn>
                        <a:cxn ang="0">
                          <a:pos x="294" y="956"/>
                        </a:cxn>
                        <a:cxn ang="0">
                          <a:pos x="198" y="834"/>
                        </a:cxn>
                        <a:cxn ang="0">
                          <a:pos x="198" y="786"/>
                        </a:cxn>
                        <a:cxn ang="0">
                          <a:pos x="240" y="716"/>
                        </a:cxn>
                        <a:cxn ang="0">
                          <a:pos x="220" y="676"/>
                        </a:cxn>
                        <a:cxn ang="0">
                          <a:pos x="276" y="610"/>
                        </a:cxn>
                        <a:cxn ang="0">
                          <a:pos x="268" y="550"/>
                        </a:cxn>
                        <a:cxn ang="0">
                          <a:pos x="198" y="484"/>
                        </a:cxn>
                        <a:cxn ang="0">
                          <a:pos x="170" y="350"/>
                        </a:cxn>
                        <a:cxn ang="0">
                          <a:pos x="32" y="268"/>
                        </a:cxn>
                        <a:cxn ang="0">
                          <a:pos x="4" y="134"/>
                        </a:cxn>
                        <a:cxn ang="0">
                          <a:pos x="40" y="92"/>
                        </a:cxn>
                        <a:cxn ang="0">
                          <a:pos x="82" y="0"/>
                        </a:cxn>
                        <a:cxn ang="0">
                          <a:pos x="78" y="0"/>
                        </a:cxn>
                        <a:cxn ang="0">
                          <a:pos x="40" y="88"/>
                        </a:cxn>
                        <a:cxn ang="0">
                          <a:pos x="0" y="130"/>
                        </a:cxn>
                      </a:cxnLst>
                      <a:rect l="0" t="0" r="r" b="b"/>
                      <a:pathLst>
                        <a:path w="576" h="1180">
                          <a:moveTo>
                            <a:pt x="0" y="130"/>
                          </a:moveTo>
                          <a:lnTo>
                            <a:pt x="30" y="268"/>
                          </a:lnTo>
                          <a:lnTo>
                            <a:pt x="168" y="352"/>
                          </a:lnTo>
                          <a:lnTo>
                            <a:pt x="178" y="410"/>
                          </a:lnTo>
                          <a:lnTo>
                            <a:pt x="194" y="484"/>
                          </a:lnTo>
                          <a:lnTo>
                            <a:pt x="266" y="554"/>
                          </a:lnTo>
                          <a:lnTo>
                            <a:pt x="274" y="610"/>
                          </a:lnTo>
                          <a:lnTo>
                            <a:pt x="214" y="676"/>
                          </a:lnTo>
                          <a:lnTo>
                            <a:pt x="234" y="716"/>
                          </a:lnTo>
                          <a:lnTo>
                            <a:pt x="194" y="786"/>
                          </a:lnTo>
                          <a:lnTo>
                            <a:pt x="194" y="816"/>
                          </a:lnTo>
                          <a:lnTo>
                            <a:pt x="196" y="816"/>
                          </a:lnTo>
                          <a:lnTo>
                            <a:pt x="196" y="820"/>
                          </a:lnTo>
                          <a:lnTo>
                            <a:pt x="194" y="820"/>
                          </a:lnTo>
                          <a:lnTo>
                            <a:pt x="194" y="834"/>
                          </a:lnTo>
                          <a:lnTo>
                            <a:pt x="292" y="960"/>
                          </a:lnTo>
                          <a:lnTo>
                            <a:pt x="324" y="960"/>
                          </a:lnTo>
                          <a:lnTo>
                            <a:pt x="324" y="1040"/>
                          </a:lnTo>
                          <a:lnTo>
                            <a:pt x="404" y="1098"/>
                          </a:lnTo>
                          <a:lnTo>
                            <a:pt x="434" y="1180"/>
                          </a:lnTo>
                          <a:lnTo>
                            <a:pt x="456" y="1136"/>
                          </a:lnTo>
                          <a:lnTo>
                            <a:pt x="506" y="1162"/>
                          </a:lnTo>
                          <a:lnTo>
                            <a:pt x="548" y="1106"/>
                          </a:lnTo>
                          <a:lnTo>
                            <a:pt x="560" y="1024"/>
                          </a:lnTo>
                          <a:lnTo>
                            <a:pt x="576" y="942"/>
                          </a:lnTo>
                          <a:lnTo>
                            <a:pt x="538" y="578"/>
                          </a:lnTo>
                          <a:lnTo>
                            <a:pt x="536" y="580"/>
                          </a:lnTo>
                          <a:lnTo>
                            <a:pt x="534" y="578"/>
                          </a:lnTo>
                          <a:lnTo>
                            <a:pt x="574" y="942"/>
                          </a:lnTo>
                          <a:lnTo>
                            <a:pt x="554" y="1024"/>
                          </a:lnTo>
                          <a:lnTo>
                            <a:pt x="546" y="1106"/>
                          </a:lnTo>
                          <a:lnTo>
                            <a:pt x="506" y="1158"/>
                          </a:lnTo>
                          <a:lnTo>
                            <a:pt x="456" y="1130"/>
                          </a:lnTo>
                          <a:lnTo>
                            <a:pt x="434" y="1172"/>
                          </a:lnTo>
                          <a:lnTo>
                            <a:pt x="406" y="1094"/>
                          </a:lnTo>
                          <a:lnTo>
                            <a:pt x="328" y="1040"/>
                          </a:lnTo>
                          <a:lnTo>
                            <a:pt x="328" y="956"/>
                          </a:lnTo>
                          <a:lnTo>
                            <a:pt x="294" y="956"/>
                          </a:lnTo>
                          <a:lnTo>
                            <a:pt x="198" y="834"/>
                          </a:lnTo>
                          <a:lnTo>
                            <a:pt x="198" y="786"/>
                          </a:lnTo>
                          <a:lnTo>
                            <a:pt x="240" y="716"/>
                          </a:lnTo>
                          <a:lnTo>
                            <a:pt x="220" y="676"/>
                          </a:lnTo>
                          <a:lnTo>
                            <a:pt x="276" y="610"/>
                          </a:lnTo>
                          <a:lnTo>
                            <a:pt x="268" y="550"/>
                          </a:lnTo>
                          <a:lnTo>
                            <a:pt x="198" y="484"/>
                          </a:lnTo>
                          <a:lnTo>
                            <a:pt x="170" y="350"/>
                          </a:lnTo>
                          <a:lnTo>
                            <a:pt x="32" y="268"/>
                          </a:lnTo>
                          <a:lnTo>
                            <a:pt x="4" y="134"/>
                          </a:lnTo>
                          <a:lnTo>
                            <a:pt x="40" y="92"/>
                          </a:lnTo>
                          <a:lnTo>
                            <a:pt x="82" y="0"/>
                          </a:lnTo>
                          <a:lnTo>
                            <a:pt x="78" y="0"/>
                          </a:lnTo>
                          <a:lnTo>
                            <a:pt x="40" y="88"/>
                          </a:lnTo>
                          <a:lnTo>
                            <a:pt x="0" y="13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03" name="Rectangle 2914"/>
                    <p:cNvSpPr>
                      <a:spLocks noChangeArrowheads="1"/>
                    </p:cNvSpPr>
                    <p:nvPr/>
                  </p:nvSpPr>
                  <p:spPr bwMode="auto">
                    <a:xfrm>
                      <a:off x="3556" y="1865"/>
                      <a:ext cx="2"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04" name="Freeform 2915"/>
                    <p:cNvSpPr>
                      <a:spLocks/>
                    </p:cNvSpPr>
                    <p:nvPr/>
                  </p:nvSpPr>
                  <p:spPr bwMode="auto">
                    <a:xfrm>
                      <a:off x="3112" y="1457"/>
                      <a:ext cx="428" cy="24"/>
                    </a:xfrm>
                    <a:custGeom>
                      <a:avLst/>
                      <a:gdLst/>
                      <a:ahLst/>
                      <a:cxnLst>
                        <a:cxn ang="0">
                          <a:pos x="428" y="6"/>
                        </a:cxn>
                        <a:cxn ang="0">
                          <a:pos x="426" y="0"/>
                        </a:cxn>
                        <a:cxn ang="0">
                          <a:pos x="0" y="16"/>
                        </a:cxn>
                        <a:cxn ang="0">
                          <a:pos x="0" y="24"/>
                        </a:cxn>
                        <a:cxn ang="0">
                          <a:pos x="428" y="6"/>
                        </a:cxn>
                      </a:cxnLst>
                      <a:rect l="0" t="0" r="r" b="b"/>
                      <a:pathLst>
                        <a:path w="428" h="24">
                          <a:moveTo>
                            <a:pt x="428" y="6"/>
                          </a:moveTo>
                          <a:lnTo>
                            <a:pt x="426" y="0"/>
                          </a:lnTo>
                          <a:lnTo>
                            <a:pt x="0" y="16"/>
                          </a:lnTo>
                          <a:lnTo>
                            <a:pt x="0" y="24"/>
                          </a:lnTo>
                          <a:lnTo>
                            <a:pt x="428"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05" name="Freeform 2916"/>
                    <p:cNvSpPr>
                      <a:spLocks/>
                    </p:cNvSpPr>
                    <p:nvPr/>
                  </p:nvSpPr>
                  <p:spPr bwMode="auto">
                    <a:xfrm>
                      <a:off x="3104" y="1481"/>
                      <a:ext cx="1" cy="2"/>
                    </a:xfrm>
                    <a:custGeom>
                      <a:avLst/>
                      <a:gdLst/>
                      <a:ahLst/>
                      <a:cxnLst>
                        <a:cxn ang="0">
                          <a:pos x="0" y="2"/>
                        </a:cxn>
                        <a:cxn ang="0">
                          <a:pos x="0" y="2"/>
                        </a:cxn>
                        <a:cxn ang="0">
                          <a:pos x="0" y="0"/>
                        </a:cxn>
                        <a:cxn ang="0">
                          <a:pos x="0" y="2"/>
                        </a:cxn>
                      </a:cxnLst>
                      <a:rect l="0" t="0" r="r" b="b"/>
                      <a:pathLst>
                        <a:path h="2">
                          <a:moveTo>
                            <a:pt x="0" y="2"/>
                          </a:moveTo>
                          <a:lnTo>
                            <a:pt x="0" y="2"/>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06" name="Freeform 2917"/>
                    <p:cNvSpPr>
                      <a:spLocks/>
                    </p:cNvSpPr>
                    <p:nvPr/>
                  </p:nvSpPr>
                  <p:spPr bwMode="auto">
                    <a:xfrm>
                      <a:off x="3104" y="1473"/>
                      <a:ext cx="8" cy="10"/>
                    </a:xfrm>
                    <a:custGeom>
                      <a:avLst/>
                      <a:gdLst/>
                      <a:ahLst/>
                      <a:cxnLst>
                        <a:cxn ang="0">
                          <a:pos x="8" y="0"/>
                        </a:cxn>
                        <a:cxn ang="0">
                          <a:pos x="0" y="0"/>
                        </a:cxn>
                        <a:cxn ang="0">
                          <a:pos x="0" y="8"/>
                        </a:cxn>
                        <a:cxn ang="0">
                          <a:pos x="0" y="10"/>
                        </a:cxn>
                        <a:cxn ang="0">
                          <a:pos x="8" y="8"/>
                        </a:cxn>
                        <a:cxn ang="0">
                          <a:pos x="8" y="0"/>
                        </a:cxn>
                      </a:cxnLst>
                      <a:rect l="0" t="0" r="r" b="b"/>
                      <a:pathLst>
                        <a:path w="8" h="10">
                          <a:moveTo>
                            <a:pt x="8" y="0"/>
                          </a:moveTo>
                          <a:lnTo>
                            <a:pt x="0" y="0"/>
                          </a:lnTo>
                          <a:lnTo>
                            <a:pt x="0" y="8"/>
                          </a:lnTo>
                          <a:lnTo>
                            <a:pt x="0" y="10"/>
                          </a:lnTo>
                          <a:lnTo>
                            <a:pt x="8" y="8"/>
                          </a:lnTo>
                          <a:lnTo>
                            <a:pt x="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07" name="Freeform 2918"/>
                    <p:cNvSpPr>
                      <a:spLocks/>
                    </p:cNvSpPr>
                    <p:nvPr/>
                  </p:nvSpPr>
                  <p:spPr bwMode="auto">
                    <a:xfrm>
                      <a:off x="2474" y="1229"/>
                      <a:ext cx="612" cy="6"/>
                    </a:xfrm>
                    <a:custGeom>
                      <a:avLst/>
                      <a:gdLst/>
                      <a:ahLst/>
                      <a:cxnLst>
                        <a:cxn ang="0">
                          <a:pos x="612" y="0"/>
                        </a:cxn>
                        <a:cxn ang="0">
                          <a:pos x="0" y="2"/>
                        </a:cxn>
                        <a:cxn ang="0">
                          <a:pos x="0" y="6"/>
                        </a:cxn>
                        <a:cxn ang="0">
                          <a:pos x="610" y="4"/>
                        </a:cxn>
                        <a:cxn ang="0">
                          <a:pos x="612" y="0"/>
                        </a:cxn>
                      </a:cxnLst>
                      <a:rect l="0" t="0" r="r" b="b"/>
                      <a:pathLst>
                        <a:path w="612" h="6">
                          <a:moveTo>
                            <a:pt x="612" y="0"/>
                          </a:moveTo>
                          <a:lnTo>
                            <a:pt x="0" y="2"/>
                          </a:lnTo>
                          <a:lnTo>
                            <a:pt x="0" y="6"/>
                          </a:lnTo>
                          <a:lnTo>
                            <a:pt x="610" y="4"/>
                          </a:lnTo>
                          <a:lnTo>
                            <a:pt x="61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08" name="Rectangle 2919"/>
                    <p:cNvSpPr>
                      <a:spLocks noChangeArrowheads="1"/>
                    </p:cNvSpPr>
                    <p:nvPr/>
                  </p:nvSpPr>
                  <p:spPr bwMode="auto">
                    <a:xfrm>
                      <a:off x="2472" y="1231"/>
                      <a:ext cx="2"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09" name="Freeform 2920"/>
                    <p:cNvSpPr>
                      <a:spLocks/>
                    </p:cNvSpPr>
                    <p:nvPr/>
                  </p:nvSpPr>
                  <p:spPr bwMode="auto">
                    <a:xfrm>
                      <a:off x="3808" y="1181"/>
                      <a:ext cx="14" cy="4"/>
                    </a:xfrm>
                    <a:custGeom>
                      <a:avLst/>
                      <a:gdLst/>
                      <a:ahLst/>
                      <a:cxnLst>
                        <a:cxn ang="0">
                          <a:pos x="4" y="4"/>
                        </a:cxn>
                        <a:cxn ang="0">
                          <a:pos x="14" y="4"/>
                        </a:cxn>
                        <a:cxn ang="0">
                          <a:pos x="4" y="0"/>
                        </a:cxn>
                        <a:cxn ang="0">
                          <a:pos x="0" y="0"/>
                        </a:cxn>
                        <a:cxn ang="0">
                          <a:pos x="0" y="4"/>
                        </a:cxn>
                        <a:cxn ang="0">
                          <a:pos x="4" y="4"/>
                        </a:cxn>
                      </a:cxnLst>
                      <a:rect l="0" t="0" r="r" b="b"/>
                      <a:pathLst>
                        <a:path w="14" h="4">
                          <a:moveTo>
                            <a:pt x="4" y="4"/>
                          </a:moveTo>
                          <a:lnTo>
                            <a:pt x="14" y="4"/>
                          </a:lnTo>
                          <a:lnTo>
                            <a:pt x="4" y="0"/>
                          </a:lnTo>
                          <a:lnTo>
                            <a:pt x="0" y="0"/>
                          </a:lnTo>
                          <a:lnTo>
                            <a:pt x="0" y="4"/>
                          </a:lnTo>
                          <a:lnTo>
                            <a:pt x="4"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0" name="Freeform 2921"/>
                    <p:cNvSpPr>
                      <a:spLocks/>
                    </p:cNvSpPr>
                    <p:nvPr/>
                  </p:nvSpPr>
                  <p:spPr bwMode="auto">
                    <a:xfrm>
                      <a:off x="3540" y="1063"/>
                      <a:ext cx="272" cy="122"/>
                    </a:xfrm>
                    <a:custGeom>
                      <a:avLst/>
                      <a:gdLst/>
                      <a:ahLst/>
                      <a:cxnLst>
                        <a:cxn ang="0">
                          <a:pos x="230" y="84"/>
                        </a:cxn>
                        <a:cxn ang="0">
                          <a:pos x="240" y="122"/>
                        </a:cxn>
                        <a:cxn ang="0">
                          <a:pos x="272" y="122"/>
                        </a:cxn>
                        <a:cxn ang="0">
                          <a:pos x="268" y="122"/>
                        </a:cxn>
                        <a:cxn ang="0">
                          <a:pos x="268" y="118"/>
                        </a:cxn>
                        <a:cxn ang="0">
                          <a:pos x="242" y="118"/>
                        </a:cxn>
                        <a:cxn ang="0">
                          <a:pos x="236" y="80"/>
                        </a:cxn>
                        <a:cxn ang="0">
                          <a:pos x="24" y="52"/>
                        </a:cxn>
                        <a:cxn ang="0">
                          <a:pos x="6" y="0"/>
                        </a:cxn>
                        <a:cxn ang="0">
                          <a:pos x="0" y="0"/>
                        </a:cxn>
                        <a:cxn ang="0">
                          <a:pos x="22" y="58"/>
                        </a:cxn>
                        <a:cxn ang="0">
                          <a:pos x="230" y="84"/>
                        </a:cxn>
                      </a:cxnLst>
                      <a:rect l="0" t="0" r="r" b="b"/>
                      <a:pathLst>
                        <a:path w="272" h="122">
                          <a:moveTo>
                            <a:pt x="230" y="84"/>
                          </a:moveTo>
                          <a:lnTo>
                            <a:pt x="240" y="122"/>
                          </a:lnTo>
                          <a:lnTo>
                            <a:pt x="272" y="122"/>
                          </a:lnTo>
                          <a:lnTo>
                            <a:pt x="268" y="122"/>
                          </a:lnTo>
                          <a:lnTo>
                            <a:pt x="268" y="118"/>
                          </a:lnTo>
                          <a:lnTo>
                            <a:pt x="242" y="118"/>
                          </a:lnTo>
                          <a:lnTo>
                            <a:pt x="236" y="80"/>
                          </a:lnTo>
                          <a:lnTo>
                            <a:pt x="24" y="52"/>
                          </a:lnTo>
                          <a:lnTo>
                            <a:pt x="6" y="0"/>
                          </a:lnTo>
                          <a:lnTo>
                            <a:pt x="0" y="0"/>
                          </a:lnTo>
                          <a:lnTo>
                            <a:pt x="22" y="58"/>
                          </a:lnTo>
                          <a:lnTo>
                            <a:pt x="230" y="8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1" name="Freeform 2922"/>
                    <p:cNvSpPr>
                      <a:spLocks/>
                    </p:cNvSpPr>
                    <p:nvPr/>
                  </p:nvSpPr>
                  <p:spPr bwMode="auto">
                    <a:xfrm>
                      <a:off x="3232" y="1939"/>
                      <a:ext cx="142" cy="762"/>
                    </a:xfrm>
                    <a:custGeom>
                      <a:avLst/>
                      <a:gdLst/>
                      <a:ahLst/>
                      <a:cxnLst>
                        <a:cxn ang="0">
                          <a:pos x="28" y="66"/>
                        </a:cxn>
                        <a:cxn ang="0">
                          <a:pos x="46" y="0"/>
                        </a:cxn>
                        <a:cxn ang="0">
                          <a:pos x="0" y="0"/>
                        </a:cxn>
                        <a:cxn ang="0">
                          <a:pos x="2" y="6"/>
                        </a:cxn>
                        <a:cxn ang="0">
                          <a:pos x="38" y="6"/>
                        </a:cxn>
                        <a:cxn ang="0">
                          <a:pos x="22" y="68"/>
                        </a:cxn>
                        <a:cxn ang="0">
                          <a:pos x="76" y="96"/>
                        </a:cxn>
                        <a:cxn ang="0">
                          <a:pos x="96" y="344"/>
                        </a:cxn>
                        <a:cxn ang="0">
                          <a:pos x="102" y="344"/>
                        </a:cxn>
                        <a:cxn ang="0">
                          <a:pos x="100" y="350"/>
                        </a:cxn>
                        <a:cxn ang="0">
                          <a:pos x="98" y="350"/>
                        </a:cxn>
                        <a:cxn ang="0">
                          <a:pos x="132" y="758"/>
                        </a:cxn>
                        <a:cxn ang="0">
                          <a:pos x="142" y="762"/>
                        </a:cxn>
                        <a:cxn ang="0">
                          <a:pos x="110" y="404"/>
                        </a:cxn>
                        <a:cxn ang="0">
                          <a:pos x="106" y="404"/>
                        </a:cxn>
                        <a:cxn ang="0">
                          <a:pos x="106" y="400"/>
                        </a:cxn>
                        <a:cxn ang="0">
                          <a:pos x="110" y="400"/>
                        </a:cxn>
                        <a:cxn ang="0">
                          <a:pos x="82" y="90"/>
                        </a:cxn>
                        <a:cxn ang="0">
                          <a:pos x="28" y="66"/>
                        </a:cxn>
                      </a:cxnLst>
                      <a:rect l="0" t="0" r="r" b="b"/>
                      <a:pathLst>
                        <a:path w="142" h="762">
                          <a:moveTo>
                            <a:pt x="28" y="66"/>
                          </a:moveTo>
                          <a:lnTo>
                            <a:pt x="46" y="0"/>
                          </a:lnTo>
                          <a:lnTo>
                            <a:pt x="0" y="0"/>
                          </a:lnTo>
                          <a:lnTo>
                            <a:pt x="2" y="6"/>
                          </a:lnTo>
                          <a:lnTo>
                            <a:pt x="38" y="6"/>
                          </a:lnTo>
                          <a:lnTo>
                            <a:pt x="22" y="68"/>
                          </a:lnTo>
                          <a:lnTo>
                            <a:pt x="76" y="96"/>
                          </a:lnTo>
                          <a:lnTo>
                            <a:pt x="96" y="344"/>
                          </a:lnTo>
                          <a:lnTo>
                            <a:pt x="102" y="344"/>
                          </a:lnTo>
                          <a:lnTo>
                            <a:pt x="100" y="350"/>
                          </a:lnTo>
                          <a:lnTo>
                            <a:pt x="98" y="350"/>
                          </a:lnTo>
                          <a:lnTo>
                            <a:pt x="132" y="758"/>
                          </a:lnTo>
                          <a:lnTo>
                            <a:pt x="142" y="762"/>
                          </a:lnTo>
                          <a:lnTo>
                            <a:pt x="110" y="404"/>
                          </a:lnTo>
                          <a:lnTo>
                            <a:pt x="106" y="404"/>
                          </a:lnTo>
                          <a:lnTo>
                            <a:pt x="106" y="400"/>
                          </a:lnTo>
                          <a:lnTo>
                            <a:pt x="110" y="400"/>
                          </a:lnTo>
                          <a:lnTo>
                            <a:pt x="82" y="90"/>
                          </a:lnTo>
                          <a:lnTo>
                            <a:pt x="28" y="6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2" name="Freeform 2923"/>
                    <p:cNvSpPr>
                      <a:spLocks/>
                    </p:cNvSpPr>
                    <p:nvPr/>
                  </p:nvSpPr>
                  <p:spPr bwMode="auto">
                    <a:xfrm>
                      <a:off x="3364" y="2697"/>
                      <a:ext cx="10" cy="8"/>
                    </a:xfrm>
                    <a:custGeom>
                      <a:avLst/>
                      <a:gdLst/>
                      <a:ahLst/>
                      <a:cxnLst>
                        <a:cxn ang="0">
                          <a:pos x="0" y="4"/>
                        </a:cxn>
                        <a:cxn ang="0">
                          <a:pos x="10" y="8"/>
                        </a:cxn>
                        <a:cxn ang="0">
                          <a:pos x="10" y="4"/>
                        </a:cxn>
                        <a:cxn ang="0">
                          <a:pos x="0" y="0"/>
                        </a:cxn>
                        <a:cxn ang="0">
                          <a:pos x="0" y="4"/>
                        </a:cxn>
                      </a:cxnLst>
                      <a:rect l="0" t="0" r="r" b="b"/>
                      <a:pathLst>
                        <a:path w="10" h="8">
                          <a:moveTo>
                            <a:pt x="0" y="4"/>
                          </a:moveTo>
                          <a:lnTo>
                            <a:pt x="10" y="8"/>
                          </a:lnTo>
                          <a:lnTo>
                            <a:pt x="10" y="4"/>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3" name="Freeform 2924"/>
                    <p:cNvSpPr>
                      <a:spLocks/>
                    </p:cNvSpPr>
                    <p:nvPr/>
                  </p:nvSpPr>
                  <p:spPr bwMode="auto">
                    <a:xfrm>
                      <a:off x="3328" y="2283"/>
                      <a:ext cx="6" cy="6"/>
                    </a:xfrm>
                    <a:custGeom>
                      <a:avLst/>
                      <a:gdLst/>
                      <a:ahLst/>
                      <a:cxnLst>
                        <a:cxn ang="0">
                          <a:pos x="6" y="0"/>
                        </a:cxn>
                        <a:cxn ang="0">
                          <a:pos x="0" y="0"/>
                        </a:cxn>
                        <a:cxn ang="0">
                          <a:pos x="2" y="6"/>
                        </a:cxn>
                        <a:cxn ang="0">
                          <a:pos x="4" y="6"/>
                        </a:cxn>
                        <a:cxn ang="0">
                          <a:pos x="6" y="0"/>
                        </a:cxn>
                      </a:cxnLst>
                      <a:rect l="0" t="0" r="r" b="b"/>
                      <a:pathLst>
                        <a:path w="6" h="6">
                          <a:moveTo>
                            <a:pt x="6" y="0"/>
                          </a:moveTo>
                          <a:lnTo>
                            <a:pt x="0" y="0"/>
                          </a:lnTo>
                          <a:lnTo>
                            <a:pt x="2" y="6"/>
                          </a:lnTo>
                          <a:lnTo>
                            <a:pt x="4" y="6"/>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4" name="Freeform 2925"/>
                    <p:cNvSpPr>
                      <a:spLocks/>
                    </p:cNvSpPr>
                    <p:nvPr/>
                  </p:nvSpPr>
                  <p:spPr bwMode="auto">
                    <a:xfrm>
                      <a:off x="3226" y="1939"/>
                      <a:ext cx="8" cy="6"/>
                    </a:xfrm>
                    <a:custGeom>
                      <a:avLst/>
                      <a:gdLst/>
                      <a:ahLst/>
                      <a:cxnLst>
                        <a:cxn ang="0">
                          <a:pos x="0" y="0"/>
                        </a:cxn>
                        <a:cxn ang="0">
                          <a:pos x="0" y="6"/>
                        </a:cxn>
                        <a:cxn ang="0">
                          <a:pos x="8" y="6"/>
                        </a:cxn>
                        <a:cxn ang="0">
                          <a:pos x="6" y="0"/>
                        </a:cxn>
                        <a:cxn ang="0">
                          <a:pos x="0" y="0"/>
                        </a:cxn>
                      </a:cxnLst>
                      <a:rect l="0" t="0" r="r" b="b"/>
                      <a:pathLst>
                        <a:path w="8" h="6">
                          <a:moveTo>
                            <a:pt x="0" y="0"/>
                          </a:moveTo>
                          <a:lnTo>
                            <a:pt x="0" y="6"/>
                          </a:lnTo>
                          <a:lnTo>
                            <a:pt x="8" y="6"/>
                          </a:lnTo>
                          <a:lnTo>
                            <a:pt x="6"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5" name="Freeform 2926"/>
                    <p:cNvSpPr>
                      <a:spLocks/>
                    </p:cNvSpPr>
                    <p:nvPr/>
                  </p:nvSpPr>
                  <p:spPr bwMode="auto">
                    <a:xfrm>
                      <a:off x="5076" y="1971"/>
                      <a:ext cx="4" cy="4"/>
                    </a:xfrm>
                    <a:custGeom>
                      <a:avLst/>
                      <a:gdLst/>
                      <a:ahLst/>
                      <a:cxnLst>
                        <a:cxn ang="0">
                          <a:pos x="4" y="4"/>
                        </a:cxn>
                        <a:cxn ang="0">
                          <a:pos x="2" y="0"/>
                        </a:cxn>
                        <a:cxn ang="0">
                          <a:pos x="0" y="0"/>
                        </a:cxn>
                        <a:cxn ang="0">
                          <a:pos x="2" y="4"/>
                        </a:cxn>
                        <a:cxn ang="0">
                          <a:pos x="4" y="4"/>
                        </a:cxn>
                      </a:cxnLst>
                      <a:rect l="0" t="0" r="r" b="b"/>
                      <a:pathLst>
                        <a:path w="4" h="4">
                          <a:moveTo>
                            <a:pt x="4" y="4"/>
                          </a:moveTo>
                          <a:lnTo>
                            <a:pt x="2" y="0"/>
                          </a:lnTo>
                          <a:lnTo>
                            <a:pt x="0" y="0"/>
                          </a:lnTo>
                          <a:lnTo>
                            <a:pt x="2" y="4"/>
                          </a:lnTo>
                          <a:lnTo>
                            <a:pt x="4"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6" name="Freeform 2927"/>
                    <p:cNvSpPr>
                      <a:spLocks/>
                    </p:cNvSpPr>
                    <p:nvPr/>
                  </p:nvSpPr>
                  <p:spPr bwMode="auto">
                    <a:xfrm>
                      <a:off x="3342" y="1971"/>
                      <a:ext cx="1736" cy="412"/>
                    </a:xfrm>
                    <a:custGeom>
                      <a:avLst/>
                      <a:gdLst/>
                      <a:ahLst/>
                      <a:cxnLst>
                        <a:cxn ang="0">
                          <a:pos x="1024" y="202"/>
                        </a:cxn>
                        <a:cxn ang="0">
                          <a:pos x="1022" y="206"/>
                        </a:cxn>
                        <a:cxn ang="0">
                          <a:pos x="1014" y="210"/>
                        </a:cxn>
                        <a:cxn ang="0">
                          <a:pos x="1018" y="204"/>
                        </a:cxn>
                        <a:cxn ang="0">
                          <a:pos x="756" y="258"/>
                        </a:cxn>
                        <a:cxn ang="0">
                          <a:pos x="476" y="304"/>
                        </a:cxn>
                        <a:cxn ang="0">
                          <a:pos x="454" y="308"/>
                        </a:cxn>
                        <a:cxn ang="0">
                          <a:pos x="454" y="402"/>
                        </a:cxn>
                        <a:cxn ang="0">
                          <a:pos x="374" y="408"/>
                        </a:cxn>
                        <a:cxn ang="0">
                          <a:pos x="390" y="360"/>
                        </a:cxn>
                        <a:cxn ang="0">
                          <a:pos x="0" y="368"/>
                        </a:cxn>
                        <a:cxn ang="0">
                          <a:pos x="0" y="372"/>
                        </a:cxn>
                        <a:cxn ang="0">
                          <a:pos x="384" y="364"/>
                        </a:cxn>
                        <a:cxn ang="0">
                          <a:pos x="366" y="412"/>
                        </a:cxn>
                        <a:cxn ang="0">
                          <a:pos x="450" y="406"/>
                        </a:cxn>
                        <a:cxn ang="0">
                          <a:pos x="450" y="404"/>
                        </a:cxn>
                        <a:cxn ang="0">
                          <a:pos x="454" y="404"/>
                        </a:cxn>
                        <a:cxn ang="0">
                          <a:pos x="454" y="406"/>
                        </a:cxn>
                        <a:cxn ang="0">
                          <a:pos x="456" y="406"/>
                        </a:cxn>
                        <a:cxn ang="0">
                          <a:pos x="456" y="310"/>
                        </a:cxn>
                        <a:cxn ang="0">
                          <a:pos x="478" y="310"/>
                        </a:cxn>
                        <a:cxn ang="0">
                          <a:pos x="756" y="264"/>
                        </a:cxn>
                        <a:cxn ang="0">
                          <a:pos x="1186" y="176"/>
                        </a:cxn>
                        <a:cxn ang="0">
                          <a:pos x="1186" y="176"/>
                        </a:cxn>
                        <a:cxn ang="0">
                          <a:pos x="1188" y="174"/>
                        </a:cxn>
                        <a:cxn ang="0">
                          <a:pos x="1192" y="172"/>
                        </a:cxn>
                        <a:cxn ang="0">
                          <a:pos x="1190" y="174"/>
                        </a:cxn>
                        <a:cxn ang="0">
                          <a:pos x="1736" y="4"/>
                        </a:cxn>
                        <a:cxn ang="0">
                          <a:pos x="1734" y="0"/>
                        </a:cxn>
                        <a:cxn ang="0">
                          <a:pos x="1188" y="172"/>
                        </a:cxn>
                        <a:cxn ang="0">
                          <a:pos x="1024" y="202"/>
                        </a:cxn>
                      </a:cxnLst>
                      <a:rect l="0" t="0" r="r" b="b"/>
                      <a:pathLst>
                        <a:path w="1736" h="412">
                          <a:moveTo>
                            <a:pt x="1024" y="202"/>
                          </a:moveTo>
                          <a:lnTo>
                            <a:pt x="1022" y="206"/>
                          </a:lnTo>
                          <a:lnTo>
                            <a:pt x="1014" y="210"/>
                          </a:lnTo>
                          <a:lnTo>
                            <a:pt x="1018" y="204"/>
                          </a:lnTo>
                          <a:lnTo>
                            <a:pt x="756" y="258"/>
                          </a:lnTo>
                          <a:lnTo>
                            <a:pt x="476" y="304"/>
                          </a:lnTo>
                          <a:lnTo>
                            <a:pt x="454" y="308"/>
                          </a:lnTo>
                          <a:lnTo>
                            <a:pt x="454" y="402"/>
                          </a:lnTo>
                          <a:lnTo>
                            <a:pt x="374" y="408"/>
                          </a:lnTo>
                          <a:lnTo>
                            <a:pt x="390" y="360"/>
                          </a:lnTo>
                          <a:lnTo>
                            <a:pt x="0" y="368"/>
                          </a:lnTo>
                          <a:lnTo>
                            <a:pt x="0" y="372"/>
                          </a:lnTo>
                          <a:lnTo>
                            <a:pt x="384" y="364"/>
                          </a:lnTo>
                          <a:lnTo>
                            <a:pt x="366" y="412"/>
                          </a:lnTo>
                          <a:lnTo>
                            <a:pt x="450" y="406"/>
                          </a:lnTo>
                          <a:lnTo>
                            <a:pt x="450" y="404"/>
                          </a:lnTo>
                          <a:lnTo>
                            <a:pt x="454" y="404"/>
                          </a:lnTo>
                          <a:lnTo>
                            <a:pt x="454" y="406"/>
                          </a:lnTo>
                          <a:lnTo>
                            <a:pt x="456" y="406"/>
                          </a:lnTo>
                          <a:lnTo>
                            <a:pt x="456" y="310"/>
                          </a:lnTo>
                          <a:lnTo>
                            <a:pt x="478" y="310"/>
                          </a:lnTo>
                          <a:lnTo>
                            <a:pt x="756" y="264"/>
                          </a:lnTo>
                          <a:lnTo>
                            <a:pt x="1186" y="176"/>
                          </a:lnTo>
                          <a:lnTo>
                            <a:pt x="1186" y="176"/>
                          </a:lnTo>
                          <a:lnTo>
                            <a:pt x="1188" y="174"/>
                          </a:lnTo>
                          <a:lnTo>
                            <a:pt x="1192" y="172"/>
                          </a:lnTo>
                          <a:lnTo>
                            <a:pt x="1190" y="174"/>
                          </a:lnTo>
                          <a:lnTo>
                            <a:pt x="1736" y="4"/>
                          </a:lnTo>
                          <a:lnTo>
                            <a:pt x="1734" y="0"/>
                          </a:lnTo>
                          <a:lnTo>
                            <a:pt x="1188" y="172"/>
                          </a:lnTo>
                          <a:lnTo>
                            <a:pt x="1024" y="20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7" name="Freeform 2928"/>
                    <p:cNvSpPr>
                      <a:spLocks/>
                    </p:cNvSpPr>
                    <p:nvPr/>
                  </p:nvSpPr>
                  <p:spPr bwMode="auto">
                    <a:xfrm>
                      <a:off x="4528" y="2143"/>
                      <a:ext cx="6" cy="4"/>
                    </a:xfrm>
                    <a:custGeom>
                      <a:avLst/>
                      <a:gdLst/>
                      <a:ahLst/>
                      <a:cxnLst>
                        <a:cxn ang="0">
                          <a:pos x="6" y="0"/>
                        </a:cxn>
                        <a:cxn ang="0">
                          <a:pos x="2" y="2"/>
                        </a:cxn>
                        <a:cxn ang="0">
                          <a:pos x="0" y="4"/>
                        </a:cxn>
                        <a:cxn ang="0">
                          <a:pos x="4" y="2"/>
                        </a:cxn>
                        <a:cxn ang="0">
                          <a:pos x="6" y="0"/>
                        </a:cxn>
                      </a:cxnLst>
                      <a:rect l="0" t="0" r="r" b="b"/>
                      <a:pathLst>
                        <a:path w="6" h="4">
                          <a:moveTo>
                            <a:pt x="6" y="0"/>
                          </a:moveTo>
                          <a:lnTo>
                            <a:pt x="2" y="2"/>
                          </a:lnTo>
                          <a:lnTo>
                            <a:pt x="0" y="4"/>
                          </a:lnTo>
                          <a:lnTo>
                            <a:pt x="4" y="2"/>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8" name="Freeform 2929"/>
                    <p:cNvSpPr>
                      <a:spLocks/>
                    </p:cNvSpPr>
                    <p:nvPr/>
                  </p:nvSpPr>
                  <p:spPr bwMode="auto">
                    <a:xfrm>
                      <a:off x="4356" y="2173"/>
                      <a:ext cx="10" cy="8"/>
                    </a:xfrm>
                    <a:custGeom>
                      <a:avLst/>
                      <a:gdLst/>
                      <a:ahLst/>
                      <a:cxnLst>
                        <a:cxn ang="0">
                          <a:pos x="4" y="2"/>
                        </a:cxn>
                        <a:cxn ang="0">
                          <a:pos x="0" y="8"/>
                        </a:cxn>
                        <a:cxn ang="0">
                          <a:pos x="8" y="4"/>
                        </a:cxn>
                        <a:cxn ang="0">
                          <a:pos x="10" y="0"/>
                        </a:cxn>
                        <a:cxn ang="0">
                          <a:pos x="10" y="0"/>
                        </a:cxn>
                        <a:cxn ang="0">
                          <a:pos x="4" y="2"/>
                        </a:cxn>
                      </a:cxnLst>
                      <a:rect l="0" t="0" r="r" b="b"/>
                      <a:pathLst>
                        <a:path w="10" h="8">
                          <a:moveTo>
                            <a:pt x="4" y="2"/>
                          </a:moveTo>
                          <a:lnTo>
                            <a:pt x="0" y="8"/>
                          </a:lnTo>
                          <a:lnTo>
                            <a:pt x="8" y="4"/>
                          </a:lnTo>
                          <a:lnTo>
                            <a:pt x="10" y="0"/>
                          </a:lnTo>
                          <a:lnTo>
                            <a:pt x="10" y="0"/>
                          </a:lnTo>
                          <a:lnTo>
                            <a:pt x="4"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19" name="Rectangle 2930"/>
                    <p:cNvSpPr>
                      <a:spLocks noChangeArrowheads="1"/>
                    </p:cNvSpPr>
                    <p:nvPr/>
                  </p:nvSpPr>
                  <p:spPr bwMode="auto">
                    <a:xfrm>
                      <a:off x="3338" y="2339"/>
                      <a:ext cx="4" cy="4"/>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20" name="Freeform 2931"/>
                    <p:cNvSpPr>
                      <a:spLocks/>
                    </p:cNvSpPr>
                    <p:nvPr/>
                  </p:nvSpPr>
                  <p:spPr bwMode="auto">
                    <a:xfrm>
                      <a:off x="4880" y="2389"/>
                      <a:ext cx="4" cy="6"/>
                    </a:xfrm>
                    <a:custGeom>
                      <a:avLst/>
                      <a:gdLst/>
                      <a:ahLst/>
                      <a:cxnLst>
                        <a:cxn ang="0">
                          <a:pos x="2" y="6"/>
                        </a:cxn>
                        <a:cxn ang="0">
                          <a:pos x="4" y="0"/>
                        </a:cxn>
                        <a:cxn ang="0">
                          <a:pos x="2" y="0"/>
                        </a:cxn>
                        <a:cxn ang="0">
                          <a:pos x="0" y="6"/>
                        </a:cxn>
                        <a:cxn ang="0">
                          <a:pos x="2" y="6"/>
                        </a:cxn>
                      </a:cxnLst>
                      <a:rect l="0" t="0" r="r" b="b"/>
                      <a:pathLst>
                        <a:path w="4" h="6">
                          <a:moveTo>
                            <a:pt x="2" y="6"/>
                          </a:moveTo>
                          <a:lnTo>
                            <a:pt x="4" y="0"/>
                          </a:lnTo>
                          <a:lnTo>
                            <a:pt x="2" y="0"/>
                          </a:lnTo>
                          <a:lnTo>
                            <a:pt x="0" y="6"/>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21" name="Freeform 2932"/>
                    <p:cNvSpPr>
                      <a:spLocks/>
                    </p:cNvSpPr>
                    <p:nvPr/>
                  </p:nvSpPr>
                  <p:spPr bwMode="auto">
                    <a:xfrm>
                      <a:off x="3904" y="3041"/>
                      <a:ext cx="6" cy="4"/>
                    </a:xfrm>
                    <a:custGeom>
                      <a:avLst/>
                      <a:gdLst/>
                      <a:ahLst/>
                      <a:cxnLst>
                        <a:cxn ang="0">
                          <a:pos x="0" y="4"/>
                        </a:cxn>
                        <a:cxn ang="0">
                          <a:pos x="6" y="2"/>
                        </a:cxn>
                        <a:cxn ang="0">
                          <a:pos x="4" y="0"/>
                        </a:cxn>
                        <a:cxn ang="0">
                          <a:pos x="0" y="0"/>
                        </a:cxn>
                        <a:cxn ang="0">
                          <a:pos x="0" y="4"/>
                        </a:cxn>
                      </a:cxnLst>
                      <a:rect l="0" t="0" r="r" b="b"/>
                      <a:pathLst>
                        <a:path w="6" h="4">
                          <a:moveTo>
                            <a:pt x="0" y="4"/>
                          </a:moveTo>
                          <a:lnTo>
                            <a:pt x="6" y="2"/>
                          </a:lnTo>
                          <a:lnTo>
                            <a:pt x="4" y="0"/>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22" name="Freeform 2933"/>
                    <p:cNvSpPr>
                      <a:spLocks/>
                    </p:cNvSpPr>
                    <p:nvPr/>
                  </p:nvSpPr>
                  <p:spPr bwMode="auto">
                    <a:xfrm>
                      <a:off x="3418" y="2285"/>
                      <a:ext cx="1464" cy="756"/>
                    </a:xfrm>
                    <a:custGeom>
                      <a:avLst/>
                      <a:gdLst/>
                      <a:ahLst/>
                      <a:cxnLst>
                        <a:cxn ang="0">
                          <a:pos x="1250" y="34"/>
                        </a:cxn>
                        <a:cxn ang="0">
                          <a:pos x="1218" y="0"/>
                        </a:cxn>
                        <a:cxn ang="0">
                          <a:pos x="968" y="98"/>
                        </a:cxn>
                        <a:cxn ang="0">
                          <a:pos x="906" y="108"/>
                        </a:cxn>
                        <a:cxn ang="0">
                          <a:pos x="906" y="108"/>
                        </a:cxn>
                        <a:cxn ang="0">
                          <a:pos x="900" y="112"/>
                        </a:cxn>
                        <a:cxn ang="0">
                          <a:pos x="902" y="108"/>
                        </a:cxn>
                        <a:cxn ang="0">
                          <a:pos x="554" y="166"/>
                        </a:cxn>
                        <a:cxn ang="0">
                          <a:pos x="348" y="186"/>
                        </a:cxn>
                        <a:cxn ang="0">
                          <a:pos x="378" y="92"/>
                        </a:cxn>
                        <a:cxn ang="0">
                          <a:pos x="374" y="92"/>
                        </a:cxn>
                        <a:cxn ang="0">
                          <a:pos x="270" y="410"/>
                        </a:cxn>
                        <a:cxn ang="0">
                          <a:pos x="280" y="450"/>
                        </a:cxn>
                        <a:cxn ang="0">
                          <a:pos x="0" y="470"/>
                        </a:cxn>
                        <a:cxn ang="0">
                          <a:pos x="0" y="474"/>
                        </a:cxn>
                        <a:cxn ang="0">
                          <a:pos x="280" y="454"/>
                        </a:cxn>
                        <a:cxn ang="0">
                          <a:pos x="310" y="544"/>
                        </a:cxn>
                        <a:cxn ang="0">
                          <a:pos x="276" y="694"/>
                        </a:cxn>
                        <a:cxn ang="0">
                          <a:pos x="448" y="684"/>
                        </a:cxn>
                        <a:cxn ang="0">
                          <a:pos x="486" y="756"/>
                        </a:cxn>
                        <a:cxn ang="0">
                          <a:pos x="490" y="756"/>
                        </a:cxn>
                        <a:cxn ang="0">
                          <a:pos x="452" y="678"/>
                        </a:cxn>
                        <a:cxn ang="0">
                          <a:pos x="280" y="692"/>
                        </a:cxn>
                        <a:cxn ang="0">
                          <a:pos x="312" y="542"/>
                        </a:cxn>
                        <a:cxn ang="0">
                          <a:pos x="274" y="410"/>
                        </a:cxn>
                        <a:cxn ang="0">
                          <a:pos x="348" y="192"/>
                        </a:cxn>
                        <a:cxn ang="0">
                          <a:pos x="552" y="170"/>
                        </a:cxn>
                        <a:cxn ang="0">
                          <a:pos x="780" y="134"/>
                        </a:cxn>
                        <a:cxn ang="0">
                          <a:pos x="780" y="132"/>
                        </a:cxn>
                        <a:cxn ang="0">
                          <a:pos x="786" y="130"/>
                        </a:cxn>
                        <a:cxn ang="0">
                          <a:pos x="786" y="132"/>
                        </a:cxn>
                        <a:cxn ang="0">
                          <a:pos x="968" y="102"/>
                        </a:cxn>
                        <a:cxn ang="0">
                          <a:pos x="1218" y="6"/>
                        </a:cxn>
                        <a:cxn ang="0">
                          <a:pos x="1248" y="38"/>
                        </a:cxn>
                        <a:cxn ang="0">
                          <a:pos x="1330" y="22"/>
                        </a:cxn>
                        <a:cxn ang="0">
                          <a:pos x="1462" y="110"/>
                        </a:cxn>
                        <a:cxn ang="0">
                          <a:pos x="1464" y="104"/>
                        </a:cxn>
                        <a:cxn ang="0">
                          <a:pos x="1330" y="16"/>
                        </a:cxn>
                        <a:cxn ang="0">
                          <a:pos x="1250" y="34"/>
                        </a:cxn>
                      </a:cxnLst>
                      <a:rect l="0" t="0" r="r" b="b"/>
                      <a:pathLst>
                        <a:path w="1464" h="756">
                          <a:moveTo>
                            <a:pt x="1250" y="34"/>
                          </a:moveTo>
                          <a:lnTo>
                            <a:pt x="1218" y="0"/>
                          </a:lnTo>
                          <a:lnTo>
                            <a:pt x="968" y="98"/>
                          </a:lnTo>
                          <a:lnTo>
                            <a:pt x="906" y="108"/>
                          </a:lnTo>
                          <a:lnTo>
                            <a:pt x="906" y="108"/>
                          </a:lnTo>
                          <a:lnTo>
                            <a:pt x="900" y="112"/>
                          </a:lnTo>
                          <a:lnTo>
                            <a:pt x="902" y="108"/>
                          </a:lnTo>
                          <a:lnTo>
                            <a:pt x="554" y="166"/>
                          </a:lnTo>
                          <a:lnTo>
                            <a:pt x="348" y="186"/>
                          </a:lnTo>
                          <a:lnTo>
                            <a:pt x="378" y="92"/>
                          </a:lnTo>
                          <a:lnTo>
                            <a:pt x="374" y="92"/>
                          </a:lnTo>
                          <a:lnTo>
                            <a:pt x="270" y="410"/>
                          </a:lnTo>
                          <a:lnTo>
                            <a:pt x="280" y="450"/>
                          </a:lnTo>
                          <a:lnTo>
                            <a:pt x="0" y="470"/>
                          </a:lnTo>
                          <a:lnTo>
                            <a:pt x="0" y="474"/>
                          </a:lnTo>
                          <a:lnTo>
                            <a:pt x="280" y="454"/>
                          </a:lnTo>
                          <a:lnTo>
                            <a:pt x="310" y="544"/>
                          </a:lnTo>
                          <a:lnTo>
                            <a:pt x="276" y="694"/>
                          </a:lnTo>
                          <a:lnTo>
                            <a:pt x="448" y="684"/>
                          </a:lnTo>
                          <a:lnTo>
                            <a:pt x="486" y="756"/>
                          </a:lnTo>
                          <a:lnTo>
                            <a:pt x="490" y="756"/>
                          </a:lnTo>
                          <a:lnTo>
                            <a:pt x="452" y="678"/>
                          </a:lnTo>
                          <a:lnTo>
                            <a:pt x="280" y="692"/>
                          </a:lnTo>
                          <a:lnTo>
                            <a:pt x="312" y="542"/>
                          </a:lnTo>
                          <a:lnTo>
                            <a:pt x="274" y="410"/>
                          </a:lnTo>
                          <a:lnTo>
                            <a:pt x="348" y="192"/>
                          </a:lnTo>
                          <a:lnTo>
                            <a:pt x="552" y="170"/>
                          </a:lnTo>
                          <a:lnTo>
                            <a:pt x="780" y="134"/>
                          </a:lnTo>
                          <a:lnTo>
                            <a:pt x="780" y="132"/>
                          </a:lnTo>
                          <a:lnTo>
                            <a:pt x="786" y="130"/>
                          </a:lnTo>
                          <a:lnTo>
                            <a:pt x="786" y="132"/>
                          </a:lnTo>
                          <a:lnTo>
                            <a:pt x="968" y="102"/>
                          </a:lnTo>
                          <a:lnTo>
                            <a:pt x="1218" y="6"/>
                          </a:lnTo>
                          <a:lnTo>
                            <a:pt x="1248" y="38"/>
                          </a:lnTo>
                          <a:lnTo>
                            <a:pt x="1330" y="22"/>
                          </a:lnTo>
                          <a:lnTo>
                            <a:pt x="1462" y="110"/>
                          </a:lnTo>
                          <a:lnTo>
                            <a:pt x="1464" y="104"/>
                          </a:lnTo>
                          <a:lnTo>
                            <a:pt x="1330" y="16"/>
                          </a:lnTo>
                          <a:lnTo>
                            <a:pt x="1250" y="3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23" name="Rectangle 2934"/>
                    <p:cNvSpPr>
                      <a:spLocks noChangeArrowheads="1"/>
                    </p:cNvSpPr>
                    <p:nvPr/>
                  </p:nvSpPr>
                  <p:spPr bwMode="auto">
                    <a:xfrm>
                      <a:off x="3410" y="2759"/>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24" name="Freeform 2935"/>
                    <p:cNvSpPr>
                      <a:spLocks/>
                    </p:cNvSpPr>
                    <p:nvPr/>
                  </p:nvSpPr>
                  <p:spPr bwMode="auto">
                    <a:xfrm>
                      <a:off x="4318" y="2393"/>
                      <a:ext cx="6" cy="4"/>
                    </a:xfrm>
                    <a:custGeom>
                      <a:avLst/>
                      <a:gdLst/>
                      <a:ahLst/>
                      <a:cxnLst>
                        <a:cxn ang="0">
                          <a:pos x="0" y="4"/>
                        </a:cxn>
                        <a:cxn ang="0">
                          <a:pos x="6" y="0"/>
                        </a:cxn>
                        <a:cxn ang="0">
                          <a:pos x="6" y="0"/>
                        </a:cxn>
                        <a:cxn ang="0">
                          <a:pos x="2" y="0"/>
                        </a:cxn>
                        <a:cxn ang="0">
                          <a:pos x="0" y="4"/>
                        </a:cxn>
                      </a:cxnLst>
                      <a:rect l="0" t="0" r="r" b="b"/>
                      <a:pathLst>
                        <a:path w="6" h="4">
                          <a:moveTo>
                            <a:pt x="0" y="4"/>
                          </a:moveTo>
                          <a:lnTo>
                            <a:pt x="6" y="0"/>
                          </a:lnTo>
                          <a:lnTo>
                            <a:pt x="6" y="0"/>
                          </a:lnTo>
                          <a:lnTo>
                            <a:pt x="2"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25" name="Freeform 2936"/>
                    <p:cNvSpPr>
                      <a:spLocks/>
                    </p:cNvSpPr>
                    <p:nvPr/>
                  </p:nvSpPr>
                  <p:spPr bwMode="auto">
                    <a:xfrm>
                      <a:off x="3410" y="2755"/>
                      <a:ext cx="8" cy="4"/>
                    </a:xfrm>
                    <a:custGeom>
                      <a:avLst/>
                      <a:gdLst/>
                      <a:ahLst/>
                      <a:cxnLst>
                        <a:cxn ang="0">
                          <a:pos x="0" y="4"/>
                        </a:cxn>
                        <a:cxn ang="0">
                          <a:pos x="0" y="4"/>
                        </a:cxn>
                        <a:cxn ang="0">
                          <a:pos x="8" y="4"/>
                        </a:cxn>
                        <a:cxn ang="0">
                          <a:pos x="8" y="0"/>
                        </a:cxn>
                        <a:cxn ang="0">
                          <a:pos x="0" y="0"/>
                        </a:cxn>
                        <a:cxn ang="0">
                          <a:pos x="0" y="4"/>
                        </a:cxn>
                      </a:cxnLst>
                      <a:rect l="0" t="0" r="r" b="b"/>
                      <a:pathLst>
                        <a:path w="8" h="4">
                          <a:moveTo>
                            <a:pt x="0" y="4"/>
                          </a:moveTo>
                          <a:lnTo>
                            <a:pt x="0" y="4"/>
                          </a:lnTo>
                          <a:lnTo>
                            <a:pt x="8" y="4"/>
                          </a:lnTo>
                          <a:lnTo>
                            <a:pt x="8" y="0"/>
                          </a:lnTo>
                          <a:lnTo>
                            <a:pt x="0" y="0"/>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26" name="Rectangle 2937"/>
                    <p:cNvSpPr>
                      <a:spLocks noChangeArrowheads="1"/>
                    </p:cNvSpPr>
                    <p:nvPr/>
                  </p:nvSpPr>
                  <p:spPr bwMode="auto">
                    <a:xfrm>
                      <a:off x="3792" y="2375"/>
                      <a:ext cx="4"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27" name="Freeform 2938"/>
                    <p:cNvSpPr>
                      <a:spLocks/>
                    </p:cNvSpPr>
                    <p:nvPr/>
                  </p:nvSpPr>
                  <p:spPr bwMode="auto">
                    <a:xfrm>
                      <a:off x="4106" y="2997"/>
                      <a:ext cx="6" cy="4"/>
                    </a:xfrm>
                    <a:custGeom>
                      <a:avLst/>
                      <a:gdLst/>
                      <a:ahLst/>
                      <a:cxnLst>
                        <a:cxn ang="0">
                          <a:pos x="0" y="4"/>
                        </a:cxn>
                        <a:cxn ang="0">
                          <a:pos x="6" y="4"/>
                        </a:cxn>
                        <a:cxn ang="0">
                          <a:pos x="4" y="0"/>
                        </a:cxn>
                        <a:cxn ang="0">
                          <a:pos x="0" y="2"/>
                        </a:cxn>
                        <a:cxn ang="0">
                          <a:pos x="0" y="4"/>
                        </a:cxn>
                      </a:cxnLst>
                      <a:rect l="0" t="0" r="r" b="b"/>
                      <a:pathLst>
                        <a:path w="6" h="4">
                          <a:moveTo>
                            <a:pt x="0" y="4"/>
                          </a:moveTo>
                          <a:lnTo>
                            <a:pt x="6" y="4"/>
                          </a:lnTo>
                          <a:lnTo>
                            <a:pt x="4" y="0"/>
                          </a:lnTo>
                          <a:lnTo>
                            <a:pt x="0" y="2"/>
                          </a:lnTo>
                          <a:lnTo>
                            <a:pt x="0"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28" name="Freeform 2939"/>
                    <p:cNvSpPr>
                      <a:spLocks/>
                    </p:cNvSpPr>
                    <p:nvPr/>
                  </p:nvSpPr>
                  <p:spPr bwMode="auto">
                    <a:xfrm>
                      <a:off x="4062" y="2417"/>
                      <a:ext cx="668" cy="582"/>
                    </a:xfrm>
                    <a:custGeom>
                      <a:avLst/>
                      <a:gdLst/>
                      <a:ahLst/>
                      <a:cxnLst>
                        <a:cxn ang="0">
                          <a:pos x="278" y="474"/>
                        </a:cxn>
                        <a:cxn ang="0">
                          <a:pos x="280" y="486"/>
                        </a:cxn>
                        <a:cxn ang="0">
                          <a:pos x="302" y="516"/>
                        </a:cxn>
                        <a:cxn ang="0">
                          <a:pos x="562" y="474"/>
                        </a:cxn>
                        <a:cxn ang="0">
                          <a:pos x="604" y="488"/>
                        </a:cxn>
                        <a:cxn ang="0">
                          <a:pos x="604" y="438"/>
                        </a:cxn>
                        <a:cxn ang="0">
                          <a:pos x="668" y="438"/>
                        </a:cxn>
                        <a:cxn ang="0">
                          <a:pos x="668" y="430"/>
                        </a:cxn>
                        <a:cxn ang="0">
                          <a:pos x="598" y="432"/>
                        </a:cxn>
                        <a:cxn ang="0">
                          <a:pos x="598" y="480"/>
                        </a:cxn>
                        <a:cxn ang="0">
                          <a:pos x="564" y="468"/>
                        </a:cxn>
                        <a:cxn ang="0">
                          <a:pos x="302" y="510"/>
                        </a:cxn>
                        <a:cxn ang="0">
                          <a:pos x="284" y="486"/>
                        </a:cxn>
                        <a:cxn ang="0">
                          <a:pos x="262" y="330"/>
                        </a:cxn>
                        <a:cxn ang="0">
                          <a:pos x="142" y="0"/>
                        </a:cxn>
                        <a:cxn ang="0">
                          <a:pos x="136" y="2"/>
                        </a:cxn>
                        <a:cxn ang="0">
                          <a:pos x="260" y="332"/>
                        </a:cxn>
                        <a:cxn ang="0">
                          <a:pos x="278" y="468"/>
                        </a:cxn>
                        <a:cxn ang="0">
                          <a:pos x="0" y="492"/>
                        </a:cxn>
                        <a:cxn ang="0">
                          <a:pos x="44" y="582"/>
                        </a:cxn>
                        <a:cxn ang="0">
                          <a:pos x="48" y="580"/>
                        </a:cxn>
                        <a:cxn ang="0">
                          <a:pos x="4" y="494"/>
                        </a:cxn>
                        <a:cxn ang="0">
                          <a:pos x="278" y="474"/>
                        </a:cxn>
                      </a:cxnLst>
                      <a:rect l="0" t="0" r="r" b="b"/>
                      <a:pathLst>
                        <a:path w="668" h="582">
                          <a:moveTo>
                            <a:pt x="278" y="474"/>
                          </a:moveTo>
                          <a:lnTo>
                            <a:pt x="280" y="486"/>
                          </a:lnTo>
                          <a:lnTo>
                            <a:pt x="302" y="516"/>
                          </a:lnTo>
                          <a:lnTo>
                            <a:pt x="562" y="474"/>
                          </a:lnTo>
                          <a:lnTo>
                            <a:pt x="604" y="488"/>
                          </a:lnTo>
                          <a:lnTo>
                            <a:pt x="604" y="438"/>
                          </a:lnTo>
                          <a:lnTo>
                            <a:pt x="668" y="438"/>
                          </a:lnTo>
                          <a:lnTo>
                            <a:pt x="668" y="430"/>
                          </a:lnTo>
                          <a:lnTo>
                            <a:pt x="598" y="432"/>
                          </a:lnTo>
                          <a:lnTo>
                            <a:pt x="598" y="480"/>
                          </a:lnTo>
                          <a:lnTo>
                            <a:pt x="564" y="468"/>
                          </a:lnTo>
                          <a:lnTo>
                            <a:pt x="302" y="510"/>
                          </a:lnTo>
                          <a:lnTo>
                            <a:pt x="284" y="486"/>
                          </a:lnTo>
                          <a:lnTo>
                            <a:pt x="262" y="330"/>
                          </a:lnTo>
                          <a:lnTo>
                            <a:pt x="142" y="0"/>
                          </a:lnTo>
                          <a:lnTo>
                            <a:pt x="136" y="2"/>
                          </a:lnTo>
                          <a:lnTo>
                            <a:pt x="260" y="332"/>
                          </a:lnTo>
                          <a:lnTo>
                            <a:pt x="278" y="468"/>
                          </a:lnTo>
                          <a:lnTo>
                            <a:pt x="0" y="492"/>
                          </a:lnTo>
                          <a:lnTo>
                            <a:pt x="44" y="582"/>
                          </a:lnTo>
                          <a:lnTo>
                            <a:pt x="48" y="580"/>
                          </a:lnTo>
                          <a:lnTo>
                            <a:pt x="4" y="494"/>
                          </a:lnTo>
                          <a:lnTo>
                            <a:pt x="278" y="47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29" name="Freeform 2940"/>
                    <p:cNvSpPr>
                      <a:spLocks/>
                    </p:cNvSpPr>
                    <p:nvPr/>
                  </p:nvSpPr>
                  <p:spPr bwMode="auto">
                    <a:xfrm>
                      <a:off x="4198" y="2415"/>
                      <a:ext cx="6" cy="4"/>
                    </a:xfrm>
                    <a:custGeom>
                      <a:avLst/>
                      <a:gdLst/>
                      <a:ahLst/>
                      <a:cxnLst>
                        <a:cxn ang="0">
                          <a:pos x="6" y="0"/>
                        </a:cxn>
                        <a:cxn ang="0">
                          <a:pos x="0" y="2"/>
                        </a:cxn>
                        <a:cxn ang="0">
                          <a:pos x="0" y="4"/>
                        </a:cxn>
                        <a:cxn ang="0">
                          <a:pos x="6" y="2"/>
                        </a:cxn>
                        <a:cxn ang="0">
                          <a:pos x="6" y="0"/>
                        </a:cxn>
                      </a:cxnLst>
                      <a:rect l="0" t="0" r="r" b="b"/>
                      <a:pathLst>
                        <a:path w="6" h="4">
                          <a:moveTo>
                            <a:pt x="6" y="0"/>
                          </a:moveTo>
                          <a:lnTo>
                            <a:pt x="0" y="2"/>
                          </a:lnTo>
                          <a:lnTo>
                            <a:pt x="0" y="4"/>
                          </a:lnTo>
                          <a:lnTo>
                            <a:pt x="6" y="2"/>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0" name="Freeform 2941"/>
                    <p:cNvSpPr>
                      <a:spLocks/>
                    </p:cNvSpPr>
                    <p:nvPr/>
                  </p:nvSpPr>
                  <p:spPr bwMode="auto">
                    <a:xfrm>
                      <a:off x="4750" y="2669"/>
                      <a:ext cx="4" cy="6"/>
                    </a:xfrm>
                    <a:custGeom>
                      <a:avLst/>
                      <a:gdLst/>
                      <a:ahLst/>
                      <a:cxnLst>
                        <a:cxn ang="0">
                          <a:pos x="2" y="6"/>
                        </a:cxn>
                        <a:cxn ang="0">
                          <a:pos x="4" y="2"/>
                        </a:cxn>
                        <a:cxn ang="0">
                          <a:pos x="2" y="0"/>
                        </a:cxn>
                        <a:cxn ang="0">
                          <a:pos x="0" y="2"/>
                        </a:cxn>
                        <a:cxn ang="0">
                          <a:pos x="2" y="6"/>
                        </a:cxn>
                      </a:cxnLst>
                      <a:rect l="0" t="0" r="r" b="b"/>
                      <a:pathLst>
                        <a:path w="4" h="6">
                          <a:moveTo>
                            <a:pt x="2" y="6"/>
                          </a:moveTo>
                          <a:lnTo>
                            <a:pt x="4" y="2"/>
                          </a:lnTo>
                          <a:lnTo>
                            <a:pt x="2" y="0"/>
                          </a:lnTo>
                          <a:lnTo>
                            <a:pt x="0" y="2"/>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1" name="Freeform 2942"/>
                    <p:cNvSpPr>
                      <a:spLocks/>
                    </p:cNvSpPr>
                    <p:nvPr/>
                  </p:nvSpPr>
                  <p:spPr bwMode="auto">
                    <a:xfrm>
                      <a:off x="4436" y="2359"/>
                      <a:ext cx="316" cy="312"/>
                    </a:xfrm>
                    <a:custGeom>
                      <a:avLst/>
                      <a:gdLst/>
                      <a:ahLst/>
                      <a:cxnLst>
                        <a:cxn ang="0">
                          <a:pos x="54" y="50"/>
                        </a:cxn>
                        <a:cxn ang="0">
                          <a:pos x="6" y="54"/>
                        </a:cxn>
                        <a:cxn ang="0">
                          <a:pos x="28" y="0"/>
                        </a:cxn>
                        <a:cxn ang="0">
                          <a:pos x="22" y="2"/>
                        </a:cxn>
                        <a:cxn ang="0">
                          <a:pos x="0" y="56"/>
                        </a:cxn>
                        <a:cxn ang="0">
                          <a:pos x="52" y="54"/>
                        </a:cxn>
                        <a:cxn ang="0">
                          <a:pos x="52" y="88"/>
                        </a:cxn>
                        <a:cxn ang="0">
                          <a:pos x="314" y="312"/>
                        </a:cxn>
                        <a:cxn ang="0">
                          <a:pos x="316" y="310"/>
                        </a:cxn>
                        <a:cxn ang="0">
                          <a:pos x="54" y="86"/>
                        </a:cxn>
                        <a:cxn ang="0">
                          <a:pos x="54" y="50"/>
                        </a:cxn>
                      </a:cxnLst>
                      <a:rect l="0" t="0" r="r" b="b"/>
                      <a:pathLst>
                        <a:path w="316" h="312">
                          <a:moveTo>
                            <a:pt x="54" y="50"/>
                          </a:moveTo>
                          <a:lnTo>
                            <a:pt x="6" y="54"/>
                          </a:lnTo>
                          <a:lnTo>
                            <a:pt x="28" y="0"/>
                          </a:lnTo>
                          <a:lnTo>
                            <a:pt x="22" y="2"/>
                          </a:lnTo>
                          <a:lnTo>
                            <a:pt x="0" y="56"/>
                          </a:lnTo>
                          <a:lnTo>
                            <a:pt x="52" y="54"/>
                          </a:lnTo>
                          <a:lnTo>
                            <a:pt x="52" y="88"/>
                          </a:lnTo>
                          <a:lnTo>
                            <a:pt x="314" y="312"/>
                          </a:lnTo>
                          <a:lnTo>
                            <a:pt x="316" y="310"/>
                          </a:lnTo>
                          <a:lnTo>
                            <a:pt x="54" y="86"/>
                          </a:lnTo>
                          <a:lnTo>
                            <a:pt x="54" y="5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2" name="Freeform 2943"/>
                    <p:cNvSpPr>
                      <a:spLocks/>
                    </p:cNvSpPr>
                    <p:nvPr/>
                  </p:nvSpPr>
                  <p:spPr bwMode="auto">
                    <a:xfrm>
                      <a:off x="4258" y="1551"/>
                      <a:ext cx="12" cy="4"/>
                    </a:xfrm>
                    <a:custGeom>
                      <a:avLst/>
                      <a:gdLst/>
                      <a:ahLst/>
                      <a:cxnLst>
                        <a:cxn ang="0">
                          <a:pos x="12" y="2"/>
                        </a:cxn>
                        <a:cxn ang="0">
                          <a:pos x="6" y="0"/>
                        </a:cxn>
                        <a:cxn ang="0">
                          <a:pos x="0" y="2"/>
                        </a:cxn>
                        <a:cxn ang="0">
                          <a:pos x="6" y="4"/>
                        </a:cxn>
                        <a:cxn ang="0">
                          <a:pos x="12" y="2"/>
                        </a:cxn>
                      </a:cxnLst>
                      <a:rect l="0" t="0" r="r" b="b"/>
                      <a:pathLst>
                        <a:path w="12" h="4">
                          <a:moveTo>
                            <a:pt x="12" y="2"/>
                          </a:moveTo>
                          <a:lnTo>
                            <a:pt x="6" y="0"/>
                          </a:lnTo>
                          <a:lnTo>
                            <a:pt x="0" y="2"/>
                          </a:lnTo>
                          <a:lnTo>
                            <a:pt x="6" y="4"/>
                          </a:lnTo>
                          <a:lnTo>
                            <a:pt x="1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3" name="Freeform 2944"/>
                    <p:cNvSpPr>
                      <a:spLocks/>
                    </p:cNvSpPr>
                    <p:nvPr/>
                  </p:nvSpPr>
                  <p:spPr bwMode="auto">
                    <a:xfrm>
                      <a:off x="3924" y="1599"/>
                      <a:ext cx="8" cy="6"/>
                    </a:xfrm>
                    <a:custGeom>
                      <a:avLst/>
                      <a:gdLst/>
                      <a:ahLst/>
                      <a:cxnLst>
                        <a:cxn ang="0">
                          <a:pos x="6" y="0"/>
                        </a:cxn>
                        <a:cxn ang="0">
                          <a:pos x="0" y="6"/>
                        </a:cxn>
                        <a:cxn ang="0">
                          <a:pos x="2" y="6"/>
                        </a:cxn>
                        <a:cxn ang="0">
                          <a:pos x="8" y="0"/>
                        </a:cxn>
                        <a:cxn ang="0">
                          <a:pos x="6" y="0"/>
                        </a:cxn>
                      </a:cxnLst>
                      <a:rect l="0" t="0" r="r" b="b"/>
                      <a:pathLst>
                        <a:path w="8" h="6">
                          <a:moveTo>
                            <a:pt x="6" y="0"/>
                          </a:moveTo>
                          <a:lnTo>
                            <a:pt x="0" y="6"/>
                          </a:lnTo>
                          <a:lnTo>
                            <a:pt x="2" y="6"/>
                          </a:lnTo>
                          <a:lnTo>
                            <a:pt x="8" y="0"/>
                          </a:lnTo>
                          <a:lnTo>
                            <a:pt x="6"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4" name="Freeform 2945"/>
                    <p:cNvSpPr>
                      <a:spLocks/>
                    </p:cNvSpPr>
                    <p:nvPr/>
                  </p:nvSpPr>
                  <p:spPr bwMode="auto">
                    <a:xfrm>
                      <a:off x="3926" y="1553"/>
                      <a:ext cx="338" cy="342"/>
                    </a:xfrm>
                    <a:custGeom>
                      <a:avLst/>
                      <a:gdLst/>
                      <a:ahLst/>
                      <a:cxnLst>
                        <a:cxn ang="0">
                          <a:pos x="258" y="342"/>
                        </a:cxn>
                        <a:cxn ang="0">
                          <a:pos x="258" y="340"/>
                        </a:cxn>
                        <a:cxn ang="0">
                          <a:pos x="262" y="340"/>
                        </a:cxn>
                        <a:cxn ang="0">
                          <a:pos x="196" y="46"/>
                        </a:cxn>
                        <a:cxn ang="0">
                          <a:pos x="338" y="2"/>
                        </a:cxn>
                        <a:cxn ang="0">
                          <a:pos x="332" y="0"/>
                        </a:cxn>
                        <a:cxn ang="0">
                          <a:pos x="194" y="42"/>
                        </a:cxn>
                        <a:cxn ang="0">
                          <a:pos x="6" y="46"/>
                        </a:cxn>
                        <a:cxn ang="0">
                          <a:pos x="0" y="52"/>
                        </a:cxn>
                        <a:cxn ang="0">
                          <a:pos x="190" y="46"/>
                        </a:cxn>
                        <a:cxn ang="0">
                          <a:pos x="258" y="342"/>
                        </a:cxn>
                      </a:cxnLst>
                      <a:rect l="0" t="0" r="r" b="b"/>
                      <a:pathLst>
                        <a:path w="338" h="342">
                          <a:moveTo>
                            <a:pt x="258" y="342"/>
                          </a:moveTo>
                          <a:lnTo>
                            <a:pt x="258" y="340"/>
                          </a:lnTo>
                          <a:lnTo>
                            <a:pt x="262" y="340"/>
                          </a:lnTo>
                          <a:lnTo>
                            <a:pt x="196" y="46"/>
                          </a:lnTo>
                          <a:lnTo>
                            <a:pt x="338" y="2"/>
                          </a:lnTo>
                          <a:lnTo>
                            <a:pt x="332" y="0"/>
                          </a:lnTo>
                          <a:lnTo>
                            <a:pt x="194" y="42"/>
                          </a:lnTo>
                          <a:lnTo>
                            <a:pt x="6" y="46"/>
                          </a:lnTo>
                          <a:lnTo>
                            <a:pt x="0" y="52"/>
                          </a:lnTo>
                          <a:lnTo>
                            <a:pt x="190" y="46"/>
                          </a:lnTo>
                          <a:lnTo>
                            <a:pt x="258" y="3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5" name="Freeform 2946"/>
                    <p:cNvSpPr>
                      <a:spLocks/>
                    </p:cNvSpPr>
                    <p:nvPr/>
                  </p:nvSpPr>
                  <p:spPr bwMode="auto">
                    <a:xfrm>
                      <a:off x="3914" y="1897"/>
                      <a:ext cx="278" cy="234"/>
                    </a:xfrm>
                    <a:custGeom>
                      <a:avLst/>
                      <a:gdLst/>
                      <a:ahLst/>
                      <a:cxnLst>
                        <a:cxn ang="0">
                          <a:pos x="274" y="12"/>
                        </a:cxn>
                        <a:cxn ang="0">
                          <a:pos x="236" y="52"/>
                        </a:cxn>
                        <a:cxn ang="0">
                          <a:pos x="186" y="160"/>
                        </a:cxn>
                        <a:cxn ang="0">
                          <a:pos x="158" y="146"/>
                        </a:cxn>
                        <a:cxn ang="0">
                          <a:pos x="78" y="200"/>
                        </a:cxn>
                        <a:cxn ang="0">
                          <a:pos x="54" y="186"/>
                        </a:cxn>
                        <a:cxn ang="0">
                          <a:pos x="0" y="230"/>
                        </a:cxn>
                        <a:cxn ang="0">
                          <a:pos x="0" y="234"/>
                        </a:cxn>
                        <a:cxn ang="0">
                          <a:pos x="54" y="190"/>
                        </a:cxn>
                        <a:cxn ang="0">
                          <a:pos x="78" y="206"/>
                        </a:cxn>
                        <a:cxn ang="0">
                          <a:pos x="158" y="150"/>
                        </a:cxn>
                        <a:cxn ang="0">
                          <a:pos x="188" y="164"/>
                        </a:cxn>
                        <a:cxn ang="0">
                          <a:pos x="238" y="54"/>
                        </a:cxn>
                        <a:cxn ang="0">
                          <a:pos x="278" y="14"/>
                        </a:cxn>
                        <a:cxn ang="0">
                          <a:pos x="274" y="2"/>
                        </a:cxn>
                        <a:cxn ang="0">
                          <a:pos x="270" y="0"/>
                        </a:cxn>
                        <a:cxn ang="0">
                          <a:pos x="274" y="12"/>
                        </a:cxn>
                      </a:cxnLst>
                      <a:rect l="0" t="0" r="r" b="b"/>
                      <a:pathLst>
                        <a:path w="278" h="234">
                          <a:moveTo>
                            <a:pt x="274" y="12"/>
                          </a:moveTo>
                          <a:lnTo>
                            <a:pt x="236" y="52"/>
                          </a:lnTo>
                          <a:lnTo>
                            <a:pt x="186" y="160"/>
                          </a:lnTo>
                          <a:lnTo>
                            <a:pt x="158" y="146"/>
                          </a:lnTo>
                          <a:lnTo>
                            <a:pt x="78" y="200"/>
                          </a:lnTo>
                          <a:lnTo>
                            <a:pt x="54" y="186"/>
                          </a:lnTo>
                          <a:lnTo>
                            <a:pt x="0" y="230"/>
                          </a:lnTo>
                          <a:lnTo>
                            <a:pt x="0" y="234"/>
                          </a:lnTo>
                          <a:lnTo>
                            <a:pt x="54" y="190"/>
                          </a:lnTo>
                          <a:lnTo>
                            <a:pt x="78" y="206"/>
                          </a:lnTo>
                          <a:lnTo>
                            <a:pt x="158" y="150"/>
                          </a:lnTo>
                          <a:lnTo>
                            <a:pt x="188" y="164"/>
                          </a:lnTo>
                          <a:lnTo>
                            <a:pt x="238" y="54"/>
                          </a:lnTo>
                          <a:lnTo>
                            <a:pt x="278" y="14"/>
                          </a:lnTo>
                          <a:lnTo>
                            <a:pt x="274" y="2"/>
                          </a:lnTo>
                          <a:lnTo>
                            <a:pt x="270" y="0"/>
                          </a:lnTo>
                          <a:lnTo>
                            <a:pt x="274" y="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6" name="Freeform 2947"/>
                    <p:cNvSpPr>
                      <a:spLocks/>
                    </p:cNvSpPr>
                    <p:nvPr/>
                  </p:nvSpPr>
                  <p:spPr bwMode="auto">
                    <a:xfrm>
                      <a:off x="4808" y="1695"/>
                      <a:ext cx="2" cy="2"/>
                    </a:xfrm>
                    <a:custGeom>
                      <a:avLst/>
                      <a:gdLst/>
                      <a:ahLst/>
                      <a:cxnLst>
                        <a:cxn ang="0">
                          <a:pos x="0" y="0"/>
                        </a:cxn>
                        <a:cxn ang="0">
                          <a:pos x="0" y="2"/>
                        </a:cxn>
                        <a:cxn ang="0">
                          <a:pos x="2" y="2"/>
                        </a:cxn>
                        <a:cxn ang="0">
                          <a:pos x="0" y="0"/>
                        </a:cxn>
                      </a:cxnLst>
                      <a:rect l="0" t="0" r="r" b="b"/>
                      <a:pathLst>
                        <a:path w="2" h="2">
                          <a:moveTo>
                            <a:pt x="0" y="0"/>
                          </a:moveTo>
                          <a:lnTo>
                            <a:pt x="0" y="2"/>
                          </a:lnTo>
                          <a:lnTo>
                            <a:pt x="2" y="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7" name="Freeform 2948"/>
                    <p:cNvSpPr>
                      <a:spLocks/>
                    </p:cNvSpPr>
                    <p:nvPr/>
                  </p:nvSpPr>
                  <p:spPr bwMode="auto">
                    <a:xfrm>
                      <a:off x="4184" y="1895"/>
                      <a:ext cx="1" cy="2"/>
                    </a:xfrm>
                    <a:custGeom>
                      <a:avLst/>
                      <a:gdLst/>
                      <a:ahLst/>
                      <a:cxnLst>
                        <a:cxn ang="0">
                          <a:pos x="0" y="2"/>
                        </a:cxn>
                        <a:cxn ang="0">
                          <a:pos x="0" y="2"/>
                        </a:cxn>
                        <a:cxn ang="0">
                          <a:pos x="0" y="0"/>
                        </a:cxn>
                        <a:cxn ang="0">
                          <a:pos x="0" y="2"/>
                        </a:cxn>
                      </a:cxnLst>
                      <a:rect l="0" t="0" r="r" b="b"/>
                      <a:pathLst>
                        <a:path h="2">
                          <a:moveTo>
                            <a:pt x="0" y="2"/>
                          </a:moveTo>
                          <a:lnTo>
                            <a:pt x="0" y="2"/>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8" name="Freeform 2949"/>
                    <p:cNvSpPr>
                      <a:spLocks/>
                    </p:cNvSpPr>
                    <p:nvPr/>
                  </p:nvSpPr>
                  <p:spPr bwMode="auto">
                    <a:xfrm>
                      <a:off x="4188" y="1469"/>
                      <a:ext cx="336" cy="534"/>
                    </a:xfrm>
                    <a:custGeom>
                      <a:avLst/>
                      <a:gdLst/>
                      <a:ahLst/>
                      <a:cxnLst>
                        <a:cxn ang="0">
                          <a:pos x="106" y="466"/>
                        </a:cxn>
                        <a:cxn ang="0">
                          <a:pos x="196" y="454"/>
                        </a:cxn>
                        <a:cxn ang="0">
                          <a:pos x="220" y="470"/>
                        </a:cxn>
                        <a:cxn ang="0">
                          <a:pos x="234" y="512"/>
                        </a:cxn>
                        <a:cxn ang="0">
                          <a:pos x="286" y="534"/>
                        </a:cxn>
                        <a:cxn ang="0">
                          <a:pos x="288" y="532"/>
                        </a:cxn>
                        <a:cxn ang="0">
                          <a:pos x="236" y="510"/>
                        </a:cxn>
                        <a:cxn ang="0">
                          <a:pos x="226" y="474"/>
                        </a:cxn>
                        <a:cxn ang="0">
                          <a:pos x="232" y="480"/>
                        </a:cxn>
                        <a:cxn ang="0">
                          <a:pos x="290" y="348"/>
                        </a:cxn>
                        <a:cxn ang="0">
                          <a:pos x="324" y="288"/>
                        </a:cxn>
                        <a:cxn ang="0">
                          <a:pos x="334" y="210"/>
                        </a:cxn>
                        <a:cxn ang="0">
                          <a:pos x="334" y="208"/>
                        </a:cxn>
                        <a:cxn ang="0">
                          <a:pos x="334" y="208"/>
                        </a:cxn>
                        <a:cxn ang="0">
                          <a:pos x="336" y="200"/>
                        </a:cxn>
                        <a:cxn ang="0">
                          <a:pos x="262" y="0"/>
                        </a:cxn>
                        <a:cxn ang="0">
                          <a:pos x="260" y="6"/>
                        </a:cxn>
                        <a:cxn ang="0">
                          <a:pos x="330" y="202"/>
                        </a:cxn>
                        <a:cxn ang="0">
                          <a:pos x="320" y="286"/>
                        </a:cxn>
                        <a:cxn ang="0">
                          <a:pos x="288" y="346"/>
                        </a:cxn>
                        <a:cxn ang="0">
                          <a:pos x="232" y="470"/>
                        </a:cxn>
                        <a:cxn ang="0">
                          <a:pos x="198" y="450"/>
                        </a:cxn>
                        <a:cxn ang="0">
                          <a:pos x="106" y="462"/>
                        </a:cxn>
                        <a:cxn ang="0">
                          <a:pos x="0" y="424"/>
                        </a:cxn>
                        <a:cxn ang="0">
                          <a:pos x="0" y="430"/>
                        </a:cxn>
                        <a:cxn ang="0">
                          <a:pos x="106" y="466"/>
                        </a:cxn>
                      </a:cxnLst>
                      <a:rect l="0" t="0" r="r" b="b"/>
                      <a:pathLst>
                        <a:path w="336" h="534">
                          <a:moveTo>
                            <a:pt x="106" y="466"/>
                          </a:moveTo>
                          <a:lnTo>
                            <a:pt x="196" y="454"/>
                          </a:lnTo>
                          <a:lnTo>
                            <a:pt x="220" y="470"/>
                          </a:lnTo>
                          <a:lnTo>
                            <a:pt x="234" y="512"/>
                          </a:lnTo>
                          <a:lnTo>
                            <a:pt x="286" y="534"/>
                          </a:lnTo>
                          <a:lnTo>
                            <a:pt x="288" y="532"/>
                          </a:lnTo>
                          <a:lnTo>
                            <a:pt x="236" y="510"/>
                          </a:lnTo>
                          <a:lnTo>
                            <a:pt x="226" y="474"/>
                          </a:lnTo>
                          <a:lnTo>
                            <a:pt x="232" y="480"/>
                          </a:lnTo>
                          <a:lnTo>
                            <a:pt x="290" y="348"/>
                          </a:lnTo>
                          <a:lnTo>
                            <a:pt x="324" y="288"/>
                          </a:lnTo>
                          <a:lnTo>
                            <a:pt x="334" y="210"/>
                          </a:lnTo>
                          <a:lnTo>
                            <a:pt x="334" y="208"/>
                          </a:lnTo>
                          <a:lnTo>
                            <a:pt x="334" y="208"/>
                          </a:lnTo>
                          <a:lnTo>
                            <a:pt x="336" y="200"/>
                          </a:lnTo>
                          <a:lnTo>
                            <a:pt x="262" y="0"/>
                          </a:lnTo>
                          <a:lnTo>
                            <a:pt x="260" y="6"/>
                          </a:lnTo>
                          <a:lnTo>
                            <a:pt x="330" y="202"/>
                          </a:lnTo>
                          <a:lnTo>
                            <a:pt x="320" y="286"/>
                          </a:lnTo>
                          <a:lnTo>
                            <a:pt x="288" y="346"/>
                          </a:lnTo>
                          <a:lnTo>
                            <a:pt x="232" y="470"/>
                          </a:lnTo>
                          <a:lnTo>
                            <a:pt x="198" y="450"/>
                          </a:lnTo>
                          <a:lnTo>
                            <a:pt x="106" y="462"/>
                          </a:lnTo>
                          <a:lnTo>
                            <a:pt x="0" y="424"/>
                          </a:lnTo>
                          <a:lnTo>
                            <a:pt x="0" y="430"/>
                          </a:lnTo>
                          <a:lnTo>
                            <a:pt x="106" y="46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39" name="Freeform 2950"/>
                    <p:cNvSpPr>
                      <a:spLocks/>
                    </p:cNvSpPr>
                    <p:nvPr/>
                  </p:nvSpPr>
                  <p:spPr bwMode="auto">
                    <a:xfrm>
                      <a:off x="4478" y="1699"/>
                      <a:ext cx="330" cy="340"/>
                    </a:xfrm>
                    <a:custGeom>
                      <a:avLst/>
                      <a:gdLst/>
                      <a:ahLst/>
                      <a:cxnLst>
                        <a:cxn ang="0">
                          <a:pos x="328" y="0"/>
                        </a:cxn>
                        <a:cxn ang="0">
                          <a:pos x="312" y="22"/>
                        </a:cxn>
                        <a:cxn ang="0">
                          <a:pos x="272" y="22"/>
                        </a:cxn>
                        <a:cxn ang="0">
                          <a:pos x="230" y="84"/>
                        </a:cxn>
                        <a:cxn ang="0">
                          <a:pos x="202" y="154"/>
                        </a:cxn>
                        <a:cxn ang="0">
                          <a:pos x="172" y="130"/>
                        </a:cxn>
                        <a:cxn ang="0">
                          <a:pos x="142" y="294"/>
                        </a:cxn>
                        <a:cxn ang="0">
                          <a:pos x="72" y="336"/>
                        </a:cxn>
                        <a:cxn ang="0">
                          <a:pos x="0" y="304"/>
                        </a:cxn>
                        <a:cxn ang="0">
                          <a:pos x="0" y="304"/>
                        </a:cxn>
                        <a:cxn ang="0">
                          <a:pos x="0" y="306"/>
                        </a:cxn>
                        <a:cxn ang="0">
                          <a:pos x="72" y="340"/>
                        </a:cxn>
                        <a:cxn ang="0">
                          <a:pos x="144" y="296"/>
                        </a:cxn>
                        <a:cxn ang="0">
                          <a:pos x="174" y="132"/>
                        </a:cxn>
                        <a:cxn ang="0">
                          <a:pos x="202" y="158"/>
                        </a:cxn>
                        <a:cxn ang="0">
                          <a:pos x="232" y="84"/>
                        </a:cxn>
                        <a:cxn ang="0">
                          <a:pos x="274" y="26"/>
                        </a:cxn>
                        <a:cxn ang="0">
                          <a:pos x="312" y="26"/>
                        </a:cxn>
                        <a:cxn ang="0">
                          <a:pos x="330" y="0"/>
                        </a:cxn>
                        <a:cxn ang="0">
                          <a:pos x="330" y="0"/>
                        </a:cxn>
                        <a:cxn ang="0">
                          <a:pos x="328" y="0"/>
                        </a:cxn>
                      </a:cxnLst>
                      <a:rect l="0" t="0" r="r" b="b"/>
                      <a:pathLst>
                        <a:path w="330" h="340">
                          <a:moveTo>
                            <a:pt x="328" y="0"/>
                          </a:moveTo>
                          <a:lnTo>
                            <a:pt x="312" y="22"/>
                          </a:lnTo>
                          <a:lnTo>
                            <a:pt x="272" y="22"/>
                          </a:lnTo>
                          <a:lnTo>
                            <a:pt x="230" y="84"/>
                          </a:lnTo>
                          <a:lnTo>
                            <a:pt x="202" y="154"/>
                          </a:lnTo>
                          <a:lnTo>
                            <a:pt x="172" y="130"/>
                          </a:lnTo>
                          <a:lnTo>
                            <a:pt x="142" y="294"/>
                          </a:lnTo>
                          <a:lnTo>
                            <a:pt x="72" y="336"/>
                          </a:lnTo>
                          <a:lnTo>
                            <a:pt x="0" y="304"/>
                          </a:lnTo>
                          <a:lnTo>
                            <a:pt x="0" y="304"/>
                          </a:lnTo>
                          <a:lnTo>
                            <a:pt x="0" y="306"/>
                          </a:lnTo>
                          <a:lnTo>
                            <a:pt x="72" y="340"/>
                          </a:lnTo>
                          <a:lnTo>
                            <a:pt x="144" y="296"/>
                          </a:lnTo>
                          <a:lnTo>
                            <a:pt x="174" y="132"/>
                          </a:lnTo>
                          <a:lnTo>
                            <a:pt x="202" y="158"/>
                          </a:lnTo>
                          <a:lnTo>
                            <a:pt x="232" y="84"/>
                          </a:lnTo>
                          <a:lnTo>
                            <a:pt x="274" y="26"/>
                          </a:lnTo>
                          <a:lnTo>
                            <a:pt x="312" y="26"/>
                          </a:lnTo>
                          <a:lnTo>
                            <a:pt x="330" y="0"/>
                          </a:lnTo>
                          <a:lnTo>
                            <a:pt x="330" y="0"/>
                          </a:lnTo>
                          <a:lnTo>
                            <a:pt x="3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40" name="Freeform 2951"/>
                    <p:cNvSpPr>
                      <a:spLocks/>
                    </p:cNvSpPr>
                    <p:nvPr/>
                  </p:nvSpPr>
                  <p:spPr bwMode="auto">
                    <a:xfrm>
                      <a:off x="4474" y="2001"/>
                      <a:ext cx="4" cy="4"/>
                    </a:xfrm>
                    <a:custGeom>
                      <a:avLst/>
                      <a:gdLst/>
                      <a:ahLst/>
                      <a:cxnLst>
                        <a:cxn ang="0">
                          <a:pos x="4" y="2"/>
                        </a:cxn>
                        <a:cxn ang="0">
                          <a:pos x="2" y="0"/>
                        </a:cxn>
                        <a:cxn ang="0">
                          <a:pos x="0" y="2"/>
                        </a:cxn>
                        <a:cxn ang="0">
                          <a:pos x="4" y="4"/>
                        </a:cxn>
                        <a:cxn ang="0">
                          <a:pos x="4" y="2"/>
                        </a:cxn>
                        <a:cxn ang="0">
                          <a:pos x="4" y="2"/>
                        </a:cxn>
                      </a:cxnLst>
                      <a:rect l="0" t="0" r="r" b="b"/>
                      <a:pathLst>
                        <a:path w="4" h="4">
                          <a:moveTo>
                            <a:pt x="4" y="2"/>
                          </a:moveTo>
                          <a:lnTo>
                            <a:pt x="2" y="0"/>
                          </a:lnTo>
                          <a:lnTo>
                            <a:pt x="0" y="2"/>
                          </a:lnTo>
                          <a:lnTo>
                            <a:pt x="4" y="4"/>
                          </a:lnTo>
                          <a:lnTo>
                            <a:pt x="4" y="2"/>
                          </a:lnTo>
                          <a:lnTo>
                            <a:pt x="4"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41" name="Freeform 2952"/>
                    <p:cNvSpPr>
                      <a:spLocks/>
                    </p:cNvSpPr>
                    <p:nvPr/>
                  </p:nvSpPr>
                  <p:spPr bwMode="auto">
                    <a:xfrm>
                      <a:off x="4184" y="1893"/>
                      <a:ext cx="4" cy="6"/>
                    </a:xfrm>
                    <a:custGeom>
                      <a:avLst/>
                      <a:gdLst/>
                      <a:ahLst/>
                      <a:cxnLst>
                        <a:cxn ang="0">
                          <a:pos x="0" y="2"/>
                        </a:cxn>
                        <a:cxn ang="0">
                          <a:pos x="0" y="4"/>
                        </a:cxn>
                        <a:cxn ang="0">
                          <a:pos x="4" y="6"/>
                        </a:cxn>
                        <a:cxn ang="0">
                          <a:pos x="4" y="0"/>
                        </a:cxn>
                        <a:cxn ang="0">
                          <a:pos x="0" y="0"/>
                        </a:cxn>
                        <a:cxn ang="0">
                          <a:pos x="0" y="2"/>
                        </a:cxn>
                      </a:cxnLst>
                      <a:rect l="0" t="0" r="r" b="b"/>
                      <a:pathLst>
                        <a:path w="4" h="6">
                          <a:moveTo>
                            <a:pt x="0" y="2"/>
                          </a:moveTo>
                          <a:lnTo>
                            <a:pt x="0" y="4"/>
                          </a:lnTo>
                          <a:lnTo>
                            <a:pt x="4" y="6"/>
                          </a:lnTo>
                          <a:lnTo>
                            <a:pt x="4" y="0"/>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42" name="Freeform 2953"/>
                    <p:cNvSpPr>
                      <a:spLocks/>
                    </p:cNvSpPr>
                    <p:nvPr/>
                  </p:nvSpPr>
                  <p:spPr bwMode="auto">
                    <a:xfrm>
                      <a:off x="5064" y="1789"/>
                      <a:ext cx="4" cy="6"/>
                    </a:xfrm>
                    <a:custGeom>
                      <a:avLst/>
                      <a:gdLst/>
                      <a:ahLst/>
                      <a:cxnLst>
                        <a:cxn ang="0">
                          <a:pos x="4" y="6"/>
                        </a:cxn>
                        <a:cxn ang="0">
                          <a:pos x="4" y="0"/>
                        </a:cxn>
                        <a:cxn ang="0">
                          <a:pos x="2" y="2"/>
                        </a:cxn>
                        <a:cxn ang="0">
                          <a:pos x="0" y="6"/>
                        </a:cxn>
                        <a:cxn ang="0">
                          <a:pos x="4" y="6"/>
                        </a:cxn>
                      </a:cxnLst>
                      <a:rect l="0" t="0" r="r" b="b"/>
                      <a:pathLst>
                        <a:path w="4" h="6">
                          <a:moveTo>
                            <a:pt x="4" y="6"/>
                          </a:moveTo>
                          <a:lnTo>
                            <a:pt x="4" y="0"/>
                          </a:lnTo>
                          <a:lnTo>
                            <a:pt x="2" y="2"/>
                          </a:lnTo>
                          <a:lnTo>
                            <a:pt x="0" y="6"/>
                          </a:lnTo>
                          <a:lnTo>
                            <a:pt x="4"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43" name="Freeform 2954"/>
                    <p:cNvSpPr>
                      <a:spLocks/>
                    </p:cNvSpPr>
                    <p:nvPr/>
                  </p:nvSpPr>
                  <p:spPr bwMode="auto">
                    <a:xfrm>
                      <a:off x="4808" y="1697"/>
                      <a:ext cx="258" cy="118"/>
                    </a:xfrm>
                    <a:custGeom>
                      <a:avLst/>
                      <a:gdLst/>
                      <a:ahLst/>
                      <a:cxnLst>
                        <a:cxn ang="0">
                          <a:pos x="54" y="106"/>
                        </a:cxn>
                        <a:cxn ang="0">
                          <a:pos x="64" y="26"/>
                        </a:cxn>
                        <a:cxn ang="0">
                          <a:pos x="2" y="0"/>
                        </a:cxn>
                        <a:cxn ang="0">
                          <a:pos x="2" y="0"/>
                        </a:cxn>
                        <a:cxn ang="0">
                          <a:pos x="2" y="2"/>
                        </a:cxn>
                        <a:cxn ang="0">
                          <a:pos x="0" y="2"/>
                        </a:cxn>
                        <a:cxn ang="0">
                          <a:pos x="60" y="28"/>
                        </a:cxn>
                        <a:cxn ang="0">
                          <a:pos x="50" y="108"/>
                        </a:cxn>
                        <a:cxn ang="0">
                          <a:pos x="172" y="118"/>
                        </a:cxn>
                        <a:cxn ang="0">
                          <a:pos x="256" y="98"/>
                        </a:cxn>
                        <a:cxn ang="0">
                          <a:pos x="258" y="94"/>
                        </a:cxn>
                        <a:cxn ang="0">
                          <a:pos x="176" y="116"/>
                        </a:cxn>
                        <a:cxn ang="0">
                          <a:pos x="54" y="106"/>
                        </a:cxn>
                      </a:cxnLst>
                      <a:rect l="0" t="0" r="r" b="b"/>
                      <a:pathLst>
                        <a:path w="258" h="118">
                          <a:moveTo>
                            <a:pt x="54" y="106"/>
                          </a:moveTo>
                          <a:lnTo>
                            <a:pt x="64" y="26"/>
                          </a:lnTo>
                          <a:lnTo>
                            <a:pt x="2" y="0"/>
                          </a:lnTo>
                          <a:lnTo>
                            <a:pt x="2" y="0"/>
                          </a:lnTo>
                          <a:lnTo>
                            <a:pt x="2" y="2"/>
                          </a:lnTo>
                          <a:lnTo>
                            <a:pt x="0" y="2"/>
                          </a:lnTo>
                          <a:lnTo>
                            <a:pt x="60" y="28"/>
                          </a:lnTo>
                          <a:lnTo>
                            <a:pt x="50" y="108"/>
                          </a:lnTo>
                          <a:lnTo>
                            <a:pt x="172" y="118"/>
                          </a:lnTo>
                          <a:lnTo>
                            <a:pt x="256" y="98"/>
                          </a:lnTo>
                          <a:lnTo>
                            <a:pt x="258" y="94"/>
                          </a:lnTo>
                          <a:lnTo>
                            <a:pt x="176" y="116"/>
                          </a:lnTo>
                          <a:lnTo>
                            <a:pt x="54" y="10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44" name="Freeform 2955"/>
                    <p:cNvSpPr>
                      <a:spLocks/>
                    </p:cNvSpPr>
                    <p:nvPr/>
                  </p:nvSpPr>
                  <p:spPr bwMode="auto">
                    <a:xfrm>
                      <a:off x="4522" y="1673"/>
                      <a:ext cx="286" cy="72"/>
                    </a:xfrm>
                    <a:custGeom>
                      <a:avLst/>
                      <a:gdLst/>
                      <a:ahLst/>
                      <a:cxnLst>
                        <a:cxn ang="0">
                          <a:pos x="18" y="56"/>
                        </a:cxn>
                        <a:cxn ang="0">
                          <a:pos x="106" y="26"/>
                        </a:cxn>
                        <a:cxn ang="0">
                          <a:pos x="132" y="72"/>
                        </a:cxn>
                        <a:cxn ang="0">
                          <a:pos x="238" y="16"/>
                        </a:cxn>
                        <a:cxn ang="0">
                          <a:pos x="284" y="26"/>
                        </a:cxn>
                        <a:cxn ang="0">
                          <a:pos x="286" y="24"/>
                        </a:cxn>
                        <a:cxn ang="0">
                          <a:pos x="234" y="12"/>
                        </a:cxn>
                        <a:cxn ang="0">
                          <a:pos x="132" y="68"/>
                        </a:cxn>
                        <a:cxn ang="0">
                          <a:pos x="108" y="26"/>
                        </a:cxn>
                        <a:cxn ang="0">
                          <a:pos x="108" y="26"/>
                        </a:cxn>
                        <a:cxn ang="0">
                          <a:pos x="106" y="24"/>
                        </a:cxn>
                        <a:cxn ang="0">
                          <a:pos x="20" y="50"/>
                        </a:cxn>
                        <a:cxn ang="0">
                          <a:pos x="2" y="0"/>
                        </a:cxn>
                        <a:cxn ang="0">
                          <a:pos x="0" y="4"/>
                        </a:cxn>
                        <a:cxn ang="0">
                          <a:pos x="0" y="6"/>
                        </a:cxn>
                        <a:cxn ang="0">
                          <a:pos x="18" y="56"/>
                        </a:cxn>
                      </a:cxnLst>
                      <a:rect l="0" t="0" r="r" b="b"/>
                      <a:pathLst>
                        <a:path w="286" h="72">
                          <a:moveTo>
                            <a:pt x="18" y="56"/>
                          </a:moveTo>
                          <a:lnTo>
                            <a:pt x="106" y="26"/>
                          </a:lnTo>
                          <a:lnTo>
                            <a:pt x="132" y="72"/>
                          </a:lnTo>
                          <a:lnTo>
                            <a:pt x="238" y="16"/>
                          </a:lnTo>
                          <a:lnTo>
                            <a:pt x="284" y="26"/>
                          </a:lnTo>
                          <a:lnTo>
                            <a:pt x="286" y="24"/>
                          </a:lnTo>
                          <a:lnTo>
                            <a:pt x="234" y="12"/>
                          </a:lnTo>
                          <a:lnTo>
                            <a:pt x="132" y="68"/>
                          </a:lnTo>
                          <a:lnTo>
                            <a:pt x="108" y="26"/>
                          </a:lnTo>
                          <a:lnTo>
                            <a:pt x="108" y="26"/>
                          </a:lnTo>
                          <a:lnTo>
                            <a:pt x="106" y="24"/>
                          </a:lnTo>
                          <a:lnTo>
                            <a:pt x="20" y="50"/>
                          </a:lnTo>
                          <a:lnTo>
                            <a:pt x="2" y="0"/>
                          </a:lnTo>
                          <a:lnTo>
                            <a:pt x="0" y="4"/>
                          </a:lnTo>
                          <a:lnTo>
                            <a:pt x="0" y="6"/>
                          </a:lnTo>
                          <a:lnTo>
                            <a:pt x="18" y="5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45" name="Freeform 2956"/>
                    <p:cNvSpPr>
                      <a:spLocks/>
                    </p:cNvSpPr>
                    <p:nvPr/>
                  </p:nvSpPr>
                  <p:spPr bwMode="auto">
                    <a:xfrm>
                      <a:off x="4806" y="1697"/>
                      <a:ext cx="4" cy="2"/>
                    </a:xfrm>
                    <a:custGeom>
                      <a:avLst/>
                      <a:gdLst/>
                      <a:ahLst/>
                      <a:cxnLst>
                        <a:cxn ang="0">
                          <a:pos x="2" y="2"/>
                        </a:cxn>
                        <a:cxn ang="0">
                          <a:pos x="2" y="2"/>
                        </a:cxn>
                        <a:cxn ang="0">
                          <a:pos x="4" y="2"/>
                        </a:cxn>
                        <a:cxn ang="0">
                          <a:pos x="4" y="0"/>
                        </a:cxn>
                        <a:cxn ang="0">
                          <a:pos x="2" y="0"/>
                        </a:cxn>
                        <a:cxn ang="0">
                          <a:pos x="0" y="2"/>
                        </a:cxn>
                        <a:cxn ang="0">
                          <a:pos x="2" y="2"/>
                        </a:cxn>
                      </a:cxnLst>
                      <a:rect l="0" t="0" r="r" b="b"/>
                      <a:pathLst>
                        <a:path w="4" h="2">
                          <a:moveTo>
                            <a:pt x="2" y="2"/>
                          </a:moveTo>
                          <a:lnTo>
                            <a:pt x="2" y="2"/>
                          </a:lnTo>
                          <a:lnTo>
                            <a:pt x="4" y="2"/>
                          </a:lnTo>
                          <a:lnTo>
                            <a:pt x="4" y="0"/>
                          </a:lnTo>
                          <a:lnTo>
                            <a:pt x="2" y="0"/>
                          </a:lnTo>
                          <a:lnTo>
                            <a:pt x="0" y="2"/>
                          </a:lnTo>
                          <a:lnTo>
                            <a:pt x="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46" name="Rectangle 2957"/>
                    <p:cNvSpPr>
                      <a:spLocks noChangeArrowheads="1"/>
                    </p:cNvSpPr>
                    <p:nvPr/>
                  </p:nvSpPr>
                  <p:spPr bwMode="auto">
                    <a:xfrm>
                      <a:off x="4522" y="1677"/>
                      <a:ext cx="1"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47" name="Freeform 2958"/>
                    <p:cNvSpPr>
                      <a:spLocks/>
                    </p:cNvSpPr>
                    <p:nvPr/>
                  </p:nvSpPr>
                  <p:spPr bwMode="auto">
                    <a:xfrm>
                      <a:off x="4516" y="1321"/>
                      <a:ext cx="490" cy="270"/>
                    </a:xfrm>
                    <a:custGeom>
                      <a:avLst/>
                      <a:gdLst/>
                      <a:ahLst/>
                      <a:cxnLst>
                        <a:cxn ang="0">
                          <a:pos x="462" y="258"/>
                        </a:cxn>
                        <a:cxn ang="0">
                          <a:pos x="490" y="190"/>
                        </a:cxn>
                        <a:cxn ang="0">
                          <a:pos x="452" y="138"/>
                        </a:cxn>
                        <a:cxn ang="0">
                          <a:pos x="462" y="68"/>
                        </a:cxn>
                        <a:cxn ang="0">
                          <a:pos x="382" y="0"/>
                        </a:cxn>
                        <a:cxn ang="0">
                          <a:pos x="18" y="120"/>
                        </a:cxn>
                        <a:cxn ang="0">
                          <a:pos x="2" y="74"/>
                        </a:cxn>
                        <a:cxn ang="0">
                          <a:pos x="0" y="76"/>
                        </a:cxn>
                        <a:cxn ang="0">
                          <a:pos x="16" y="124"/>
                        </a:cxn>
                        <a:cxn ang="0">
                          <a:pos x="382" y="4"/>
                        </a:cxn>
                        <a:cxn ang="0">
                          <a:pos x="458" y="70"/>
                        </a:cxn>
                        <a:cxn ang="0">
                          <a:pos x="448" y="138"/>
                        </a:cxn>
                        <a:cxn ang="0">
                          <a:pos x="488" y="190"/>
                        </a:cxn>
                        <a:cxn ang="0">
                          <a:pos x="458" y="256"/>
                        </a:cxn>
                        <a:cxn ang="0">
                          <a:pos x="428" y="266"/>
                        </a:cxn>
                        <a:cxn ang="0">
                          <a:pos x="430" y="270"/>
                        </a:cxn>
                        <a:cxn ang="0">
                          <a:pos x="462" y="258"/>
                        </a:cxn>
                      </a:cxnLst>
                      <a:rect l="0" t="0" r="r" b="b"/>
                      <a:pathLst>
                        <a:path w="490" h="270">
                          <a:moveTo>
                            <a:pt x="462" y="258"/>
                          </a:moveTo>
                          <a:lnTo>
                            <a:pt x="490" y="190"/>
                          </a:lnTo>
                          <a:lnTo>
                            <a:pt x="452" y="138"/>
                          </a:lnTo>
                          <a:lnTo>
                            <a:pt x="462" y="68"/>
                          </a:lnTo>
                          <a:lnTo>
                            <a:pt x="382" y="0"/>
                          </a:lnTo>
                          <a:lnTo>
                            <a:pt x="18" y="120"/>
                          </a:lnTo>
                          <a:lnTo>
                            <a:pt x="2" y="74"/>
                          </a:lnTo>
                          <a:lnTo>
                            <a:pt x="0" y="76"/>
                          </a:lnTo>
                          <a:lnTo>
                            <a:pt x="16" y="124"/>
                          </a:lnTo>
                          <a:lnTo>
                            <a:pt x="382" y="4"/>
                          </a:lnTo>
                          <a:lnTo>
                            <a:pt x="458" y="70"/>
                          </a:lnTo>
                          <a:lnTo>
                            <a:pt x="448" y="138"/>
                          </a:lnTo>
                          <a:lnTo>
                            <a:pt x="488" y="190"/>
                          </a:lnTo>
                          <a:lnTo>
                            <a:pt x="458" y="256"/>
                          </a:lnTo>
                          <a:lnTo>
                            <a:pt x="428" y="266"/>
                          </a:lnTo>
                          <a:lnTo>
                            <a:pt x="430" y="270"/>
                          </a:lnTo>
                          <a:lnTo>
                            <a:pt x="462" y="25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48" name="Freeform 2959"/>
                    <p:cNvSpPr>
                      <a:spLocks/>
                    </p:cNvSpPr>
                    <p:nvPr/>
                  </p:nvSpPr>
                  <p:spPr bwMode="auto">
                    <a:xfrm>
                      <a:off x="4626" y="1587"/>
                      <a:ext cx="320" cy="112"/>
                    </a:xfrm>
                    <a:custGeom>
                      <a:avLst/>
                      <a:gdLst/>
                      <a:ahLst/>
                      <a:cxnLst>
                        <a:cxn ang="0">
                          <a:pos x="4" y="112"/>
                        </a:cxn>
                        <a:cxn ang="0">
                          <a:pos x="320" y="4"/>
                        </a:cxn>
                        <a:cxn ang="0">
                          <a:pos x="318" y="0"/>
                        </a:cxn>
                        <a:cxn ang="0">
                          <a:pos x="0" y="110"/>
                        </a:cxn>
                        <a:cxn ang="0">
                          <a:pos x="2" y="110"/>
                        </a:cxn>
                        <a:cxn ang="0">
                          <a:pos x="2" y="110"/>
                        </a:cxn>
                        <a:cxn ang="0">
                          <a:pos x="4" y="112"/>
                        </a:cxn>
                      </a:cxnLst>
                      <a:rect l="0" t="0" r="r" b="b"/>
                      <a:pathLst>
                        <a:path w="320" h="112">
                          <a:moveTo>
                            <a:pt x="4" y="112"/>
                          </a:moveTo>
                          <a:lnTo>
                            <a:pt x="320" y="4"/>
                          </a:lnTo>
                          <a:lnTo>
                            <a:pt x="318" y="0"/>
                          </a:lnTo>
                          <a:lnTo>
                            <a:pt x="0" y="110"/>
                          </a:lnTo>
                          <a:lnTo>
                            <a:pt x="2" y="110"/>
                          </a:lnTo>
                          <a:lnTo>
                            <a:pt x="2" y="110"/>
                          </a:lnTo>
                          <a:lnTo>
                            <a:pt x="4" y="1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49" name="Freeform 2960"/>
                    <p:cNvSpPr>
                      <a:spLocks/>
                    </p:cNvSpPr>
                    <p:nvPr/>
                  </p:nvSpPr>
                  <p:spPr bwMode="auto">
                    <a:xfrm>
                      <a:off x="4628" y="1697"/>
                      <a:ext cx="2" cy="2"/>
                    </a:xfrm>
                    <a:custGeom>
                      <a:avLst/>
                      <a:gdLst/>
                      <a:ahLst/>
                      <a:cxnLst>
                        <a:cxn ang="0">
                          <a:pos x="2" y="2"/>
                        </a:cxn>
                        <a:cxn ang="0">
                          <a:pos x="0" y="0"/>
                        </a:cxn>
                        <a:cxn ang="0">
                          <a:pos x="0" y="0"/>
                        </a:cxn>
                        <a:cxn ang="0">
                          <a:pos x="2" y="2"/>
                        </a:cxn>
                        <a:cxn ang="0">
                          <a:pos x="2" y="2"/>
                        </a:cxn>
                      </a:cxnLst>
                      <a:rect l="0" t="0" r="r" b="b"/>
                      <a:pathLst>
                        <a:path w="2" h="2">
                          <a:moveTo>
                            <a:pt x="2" y="2"/>
                          </a:moveTo>
                          <a:lnTo>
                            <a:pt x="0" y="0"/>
                          </a:lnTo>
                          <a:lnTo>
                            <a:pt x="0" y="0"/>
                          </a:lnTo>
                          <a:lnTo>
                            <a:pt x="2" y="2"/>
                          </a:lnTo>
                          <a:lnTo>
                            <a:pt x="2"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50" name="Rectangle 2961"/>
                    <p:cNvSpPr>
                      <a:spLocks noChangeArrowheads="1"/>
                    </p:cNvSpPr>
                    <p:nvPr/>
                  </p:nvSpPr>
                  <p:spPr bwMode="auto">
                    <a:xfrm>
                      <a:off x="5072" y="1723"/>
                      <a:ext cx="2" cy="2"/>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51" name="Rectangle 2962"/>
                    <p:cNvSpPr>
                      <a:spLocks noChangeArrowheads="1"/>
                    </p:cNvSpPr>
                    <p:nvPr/>
                  </p:nvSpPr>
                  <p:spPr bwMode="auto">
                    <a:xfrm>
                      <a:off x="4944" y="1587"/>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52" name="Freeform 2963"/>
                    <p:cNvSpPr>
                      <a:spLocks/>
                    </p:cNvSpPr>
                    <p:nvPr/>
                  </p:nvSpPr>
                  <p:spPr bwMode="auto">
                    <a:xfrm>
                      <a:off x="4946" y="1591"/>
                      <a:ext cx="126" cy="162"/>
                    </a:xfrm>
                    <a:custGeom>
                      <a:avLst/>
                      <a:gdLst/>
                      <a:ahLst/>
                      <a:cxnLst>
                        <a:cxn ang="0">
                          <a:pos x="0" y="0"/>
                        </a:cxn>
                        <a:cxn ang="0">
                          <a:pos x="0" y="0"/>
                        </a:cxn>
                        <a:cxn ang="0">
                          <a:pos x="58" y="162"/>
                        </a:cxn>
                        <a:cxn ang="0">
                          <a:pos x="126" y="134"/>
                        </a:cxn>
                        <a:cxn ang="0">
                          <a:pos x="126" y="132"/>
                        </a:cxn>
                        <a:cxn ang="0">
                          <a:pos x="62" y="158"/>
                        </a:cxn>
                        <a:cxn ang="0">
                          <a:pos x="0" y="0"/>
                        </a:cxn>
                      </a:cxnLst>
                      <a:rect l="0" t="0" r="r" b="b"/>
                      <a:pathLst>
                        <a:path w="126" h="162">
                          <a:moveTo>
                            <a:pt x="0" y="0"/>
                          </a:moveTo>
                          <a:lnTo>
                            <a:pt x="0" y="0"/>
                          </a:lnTo>
                          <a:lnTo>
                            <a:pt x="58" y="162"/>
                          </a:lnTo>
                          <a:lnTo>
                            <a:pt x="126" y="134"/>
                          </a:lnTo>
                          <a:lnTo>
                            <a:pt x="126" y="132"/>
                          </a:lnTo>
                          <a:lnTo>
                            <a:pt x="62" y="158"/>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53" name="Freeform 2964"/>
                    <p:cNvSpPr>
                      <a:spLocks/>
                    </p:cNvSpPr>
                    <p:nvPr/>
                  </p:nvSpPr>
                  <p:spPr bwMode="auto">
                    <a:xfrm>
                      <a:off x="4944" y="1587"/>
                      <a:ext cx="2" cy="4"/>
                    </a:xfrm>
                    <a:custGeom>
                      <a:avLst/>
                      <a:gdLst/>
                      <a:ahLst/>
                      <a:cxnLst>
                        <a:cxn ang="0">
                          <a:pos x="2" y="4"/>
                        </a:cxn>
                        <a:cxn ang="0">
                          <a:pos x="0" y="0"/>
                        </a:cxn>
                        <a:cxn ang="0">
                          <a:pos x="0" y="0"/>
                        </a:cxn>
                        <a:cxn ang="0">
                          <a:pos x="2" y="4"/>
                        </a:cxn>
                        <a:cxn ang="0">
                          <a:pos x="2" y="4"/>
                        </a:cxn>
                      </a:cxnLst>
                      <a:rect l="0" t="0" r="r" b="b"/>
                      <a:pathLst>
                        <a:path w="2" h="4">
                          <a:moveTo>
                            <a:pt x="2" y="4"/>
                          </a:moveTo>
                          <a:lnTo>
                            <a:pt x="0" y="0"/>
                          </a:lnTo>
                          <a:lnTo>
                            <a:pt x="0" y="0"/>
                          </a:lnTo>
                          <a:lnTo>
                            <a:pt x="2" y="4"/>
                          </a:lnTo>
                          <a:lnTo>
                            <a:pt x="2"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54" name="Freeform 2965"/>
                    <p:cNvSpPr>
                      <a:spLocks/>
                    </p:cNvSpPr>
                    <p:nvPr/>
                  </p:nvSpPr>
                  <p:spPr bwMode="auto">
                    <a:xfrm>
                      <a:off x="5280" y="1225"/>
                      <a:ext cx="2" cy="4"/>
                    </a:xfrm>
                    <a:custGeom>
                      <a:avLst/>
                      <a:gdLst/>
                      <a:ahLst/>
                      <a:cxnLst>
                        <a:cxn ang="0">
                          <a:pos x="2" y="4"/>
                        </a:cxn>
                        <a:cxn ang="0">
                          <a:pos x="2" y="2"/>
                        </a:cxn>
                        <a:cxn ang="0">
                          <a:pos x="0" y="0"/>
                        </a:cxn>
                        <a:cxn ang="0">
                          <a:pos x="0" y="0"/>
                        </a:cxn>
                        <a:cxn ang="0">
                          <a:pos x="2" y="4"/>
                        </a:cxn>
                      </a:cxnLst>
                      <a:rect l="0" t="0" r="r" b="b"/>
                      <a:pathLst>
                        <a:path w="2" h="4">
                          <a:moveTo>
                            <a:pt x="2" y="4"/>
                          </a:moveTo>
                          <a:lnTo>
                            <a:pt x="2" y="2"/>
                          </a:lnTo>
                          <a:lnTo>
                            <a:pt x="0" y="0"/>
                          </a:lnTo>
                          <a:lnTo>
                            <a:pt x="0" y="0"/>
                          </a:lnTo>
                          <a:lnTo>
                            <a:pt x="2" y="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55" name="Freeform 2966"/>
                    <p:cNvSpPr>
                      <a:spLocks/>
                    </p:cNvSpPr>
                    <p:nvPr/>
                  </p:nvSpPr>
                  <p:spPr bwMode="auto">
                    <a:xfrm>
                      <a:off x="5218" y="1341"/>
                      <a:ext cx="4" cy="6"/>
                    </a:xfrm>
                    <a:custGeom>
                      <a:avLst/>
                      <a:gdLst/>
                      <a:ahLst/>
                      <a:cxnLst>
                        <a:cxn ang="0">
                          <a:pos x="2" y="6"/>
                        </a:cxn>
                        <a:cxn ang="0">
                          <a:pos x="2" y="6"/>
                        </a:cxn>
                        <a:cxn ang="0">
                          <a:pos x="4" y="4"/>
                        </a:cxn>
                        <a:cxn ang="0">
                          <a:pos x="2" y="0"/>
                        </a:cxn>
                        <a:cxn ang="0">
                          <a:pos x="0" y="4"/>
                        </a:cxn>
                        <a:cxn ang="0">
                          <a:pos x="2" y="6"/>
                        </a:cxn>
                      </a:cxnLst>
                      <a:rect l="0" t="0" r="r" b="b"/>
                      <a:pathLst>
                        <a:path w="4" h="6">
                          <a:moveTo>
                            <a:pt x="2" y="6"/>
                          </a:moveTo>
                          <a:lnTo>
                            <a:pt x="2" y="6"/>
                          </a:lnTo>
                          <a:lnTo>
                            <a:pt x="4" y="4"/>
                          </a:lnTo>
                          <a:lnTo>
                            <a:pt x="2" y="0"/>
                          </a:lnTo>
                          <a:lnTo>
                            <a:pt x="0" y="4"/>
                          </a:lnTo>
                          <a:lnTo>
                            <a:pt x="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56" name="Freeform 2967"/>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57" name="Freeform 2968"/>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58" name="Freeform 2969"/>
                    <p:cNvSpPr>
                      <a:spLocks/>
                    </p:cNvSpPr>
                    <p:nvPr/>
                  </p:nvSpPr>
                  <p:spPr bwMode="auto">
                    <a:xfrm>
                      <a:off x="5190" y="1183"/>
                      <a:ext cx="90" cy="162"/>
                    </a:xfrm>
                    <a:custGeom>
                      <a:avLst/>
                      <a:gdLst/>
                      <a:ahLst/>
                      <a:cxnLst>
                        <a:cxn ang="0">
                          <a:pos x="0" y="20"/>
                        </a:cxn>
                        <a:cxn ang="0">
                          <a:pos x="28" y="162"/>
                        </a:cxn>
                        <a:cxn ang="0">
                          <a:pos x="30" y="158"/>
                        </a:cxn>
                        <a:cxn ang="0">
                          <a:pos x="4" y="20"/>
                        </a:cxn>
                        <a:cxn ang="0">
                          <a:pos x="54" y="2"/>
                        </a:cxn>
                        <a:cxn ang="0">
                          <a:pos x="90" y="42"/>
                        </a:cxn>
                        <a:cxn ang="0">
                          <a:pos x="90" y="42"/>
                        </a:cxn>
                        <a:cxn ang="0">
                          <a:pos x="54" y="0"/>
                        </a:cxn>
                        <a:cxn ang="0">
                          <a:pos x="0" y="20"/>
                        </a:cxn>
                      </a:cxnLst>
                      <a:rect l="0" t="0" r="r" b="b"/>
                      <a:pathLst>
                        <a:path w="90" h="162">
                          <a:moveTo>
                            <a:pt x="0" y="20"/>
                          </a:moveTo>
                          <a:lnTo>
                            <a:pt x="28" y="162"/>
                          </a:lnTo>
                          <a:lnTo>
                            <a:pt x="30" y="158"/>
                          </a:lnTo>
                          <a:lnTo>
                            <a:pt x="4" y="20"/>
                          </a:lnTo>
                          <a:lnTo>
                            <a:pt x="54" y="2"/>
                          </a:lnTo>
                          <a:lnTo>
                            <a:pt x="90" y="42"/>
                          </a:lnTo>
                          <a:lnTo>
                            <a:pt x="90" y="42"/>
                          </a:lnTo>
                          <a:lnTo>
                            <a:pt x="54" y="0"/>
                          </a:lnTo>
                          <a:lnTo>
                            <a:pt x="0" y="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59" name="Rectangle 2970"/>
                    <p:cNvSpPr>
                      <a:spLocks noChangeArrowheads="1"/>
                    </p:cNvSpPr>
                    <p:nvPr/>
                  </p:nvSpPr>
                  <p:spPr bwMode="auto">
                    <a:xfrm>
                      <a:off x="5220" y="1347"/>
                      <a:ext cx="1" cy="1"/>
                    </a:xfrm>
                    <a:prstGeom prst="rect">
                      <a:avLst/>
                    </a:prstGeom>
                    <a:grpFill/>
                    <a:ln w="12700" cmpd="sng">
                      <a:solidFill>
                        <a:schemeClr val="accent1">
                          <a:lumMod val="50000"/>
                        </a:schemeClr>
                      </a:solidFill>
                      <a:prstDash val="solid"/>
                      <a:miter lim="800000"/>
                      <a:headEnd/>
                      <a:tailEnd/>
                    </a:ln>
                  </p:spPr>
                  <p:txBody>
                    <a:bodyPr/>
                    <a:lstStyle/>
                    <a:p>
                      <a:pPr>
                        <a:defRPr/>
                      </a:pPr>
                      <a:endParaRPr lang="da-DK">
                        <a:solidFill>
                          <a:srgbClr val="171717"/>
                        </a:solidFill>
                        <a:ea typeface="ＭＳ Ｐゴシック" pitchFamily="-97" charset="-128"/>
                      </a:endParaRPr>
                    </a:p>
                  </p:txBody>
                </p:sp>
                <p:sp>
                  <p:nvSpPr>
                    <p:cNvPr id="360" name="Freeform 2971"/>
                    <p:cNvSpPr>
                      <a:spLocks/>
                    </p:cNvSpPr>
                    <p:nvPr/>
                  </p:nvSpPr>
                  <p:spPr bwMode="auto">
                    <a:xfrm>
                      <a:off x="5086" y="815"/>
                      <a:ext cx="166" cy="248"/>
                    </a:xfrm>
                    <a:custGeom>
                      <a:avLst/>
                      <a:gdLst/>
                      <a:ahLst/>
                      <a:cxnLst>
                        <a:cxn ang="0">
                          <a:pos x="0" y="0"/>
                        </a:cxn>
                        <a:cxn ang="0">
                          <a:pos x="0" y="2"/>
                        </a:cxn>
                        <a:cxn ang="0">
                          <a:pos x="126" y="220"/>
                        </a:cxn>
                        <a:cxn ang="0">
                          <a:pos x="166" y="248"/>
                        </a:cxn>
                        <a:cxn ang="0">
                          <a:pos x="166" y="246"/>
                        </a:cxn>
                        <a:cxn ang="0">
                          <a:pos x="126" y="218"/>
                        </a:cxn>
                        <a:cxn ang="0">
                          <a:pos x="0" y="0"/>
                        </a:cxn>
                      </a:cxnLst>
                      <a:rect l="0" t="0" r="r" b="b"/>
                      <a:pathLst>
                        <a:path w="166" h="248">
                          <a:moveTo>
                            <a:pt x="0" y="0"/>
                          </a:moveTo>
                          <a:lnTo>
                            <a:pt x="0" y="2"/>
                          </a:lnTo>
                          <a:lnTo>
                            <a:pt x="126" y="220"/>
                          </a:lnTo>
                          <a:lnTo>
                            <a:pt x="166" y="248"/>
                          </a:lnTo>
                          <a:lnTo>
                            <a:pt x="166" y="246"/>
                          </a:lnTo>
                          <a:lnTo>
                            <a:pt x="126" y="218"/>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61" name="Freeform 2972"/>
                    <p:cNvSpPr>
                      <a:spLocks/>
                    </p:cNvSpPr>
                    <p:nvPr/>
                  </p:nvSpPr>
                  <p:spPr bwMode="auto">
                    <a:xfrm>
                      <a:off x="1412" y="711"/>
                      <a:ext cx="64" cy="342"/>
                    </a:xfrm>
                    <a:custGeom>
                      <a:avLst/>
                      <a:gdLst/>
                      <a:ahLst/>
                      <a:cxnLst>
                        <a:cxn ang="0">
                          <a:pos x="0" y="342"/>
                        </a:cxn>
                        <a:cxn ang="0">
                          <a:pos x="64" y="0"/>
                        </a:cxn>
                        <a:cxn ang="0">
                          <a:pos x="60" y="0"/>
                        </a:cxn>
                        <a:cxn ang="0">
                          <a:pos x="0" y="342"/>
                        </a:cxn>
                      </a:cxnLst>
                      <a:rect l="0" t="0" r="r" b="b"/>
                      <a:pathLst>
                        <a:path w="64" h="342">
                          <a:moveTo>
                            <a:pt x="0" y="342"/>
                          </a:moveTo>
                          <a:lnTo>
                            <a:pt x="64" y="0"/>
                          </a:lnTo>
                          <a:lnTo>
                            <a:pt x="60" y="0"/>
                          </a:lnTo>
                          <a:lnTo>
                            <a:pt x="0" y="3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62" name="Freeform 2973"/>
                    <p:cNvSpPr>
                      <a:spLocks/>
                    </p:cNvSpPr>
                    <p:nvPr/>
                  </p:nvSpPr>
                  <p:spPr bwMode="auto">
                    <a:xfrm>
                      <a:off x="760" y="923"/>
                      <a:ext cx="682" cy="650"/>
                    </a:xfrm>
                    <a:custGeom>
                      <a:avLst/>
                      <a:gdLst/>
                      <a:ahLst/>
                      <a:cxnLst>
                        <a:cxn ang="0">
                          <a:pos x="528" y="128"/>
                        </a:cxn>
                        <a:cxn ang="0">
                          <a:pos x="412" y="144"/>
                        </a:cxn>
                        <a:cxn ang="0">
                          <a:pos x="232" y="112"/>
                        </a:cxn>
                        <a:cxn ang="0">
                          <a:pos x="224" y="26"/>
                        </a:cxn>
                        <a:cxn ang="0">
                          <a:pos x="128" y="0"/>
                        </a:cxn>
                        <a:cxn ang="0">
                          <a:pos x="128" y="20"/>
                        </a:cxn>
                        <a:cxn ang="0">
                          <a:pos x="0" y="410"/>
                        </a:cxn>
                        <a:cxn ang="0">
                          <a:pos x="6" y="510"/>
                        </a:cxn>
                        <a:cxn ang="0">
                          <a:pos x="344" y="602"/>
                        </a:cxn>
                        <a:cxn ang="0">
                          <a:pos x="572" y="650"/>
                        </a:cxn>
                        <a:cxn ang="0">
                          <a:pos x="622" y="386"/>
                        </a:cxn>
                        <a:cxn ang="0">
                          <a:pos x="614" y="360"/>
                        </a:cxn>
                        <a:cxn ang="0">
                          <a:pos x="682" y="224"/>
                        </a:cxn>
                        <a:cxn ang="0">
                          <a:pos x="662" y="166"/>
                        </a:cxn>
                        <a:cxn ang="0">
                          <a:pos x="528" y="128"/>
                        </a:cxn>
                      </a:cxnLst>
                      <a:rect l="0" t="0" r="r" b="b"/>
                      <a:pathLst>
                        <a:path w="682" h="650">
                          <a:moveTo>
                            <a:pt x="528" y="128"/>
                          </a:moveTo>
                          <a:lnTo>
                            <a:pt x="412" y="144"/>
                          </a:lnTo>
                          <a:lnTo>
                            <a:pt x="232" y="112"/>
                          </a:lnTo>
                          <a:lnTo>
                            <a:pt x="224" y="26"/>
                          </a:lnTo>
                          <a:lnTo>
                            <a:pt x="128" y="0"/>
                          </a:lnTo>
                          <a:lnTo>
                            <a:pt x="128" y="20"/>
                          </a:lnTo>
                          <a:lnTo>
                            <a:pt x="0" y="410"/>
                          </a:lnTo>
                          <a:lnTo>
                            <a:pt x="6" y="510"/>
                          </a:lnTo>
                          <a:lnTo>
                            <a:pt x="344" y="602"/>
                          </a:lnTo>
                          <a:lnTo>
                            <a:pt x="572" y="650"/>
                          </a:lnTo>
                          <a:lnTo>
                            <a:pt x="622" y="386"/>
                          </a:lnTo>
                          <a:lnTo>
                            <a:pt x="614" y="360"/>
                          </a:lnTo>
                          <a:lnTo>
                            <a:pt x="682" y="224"/>
                          </a:lnTo>
                          <a:lnTo>
                            <a:pt x="662" y="166"/>
                          </a:lnTo>
                          <a:lnTo>
                            <a:pt x="528" y="12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63" name="Freeform 2974"/>
                    <p:cNvSpPr>
                      <a:spLocks/>
                    </p:cNvSpPr>
                    <p:nvPr/>
                  </p:nvSpPr>
                  <p:spPr bwMode="auto">
                    <a:xfrm>
                      <a:off x="888" y="593"/>
                      <a:ext cx="588" cy="486"/>
                    </a:xfrm>
                    <a:custGeom>
                      <a:avLst/>
                      <a:gdLst/>
                      <a:ahLst/>
                      <a:cxnLst>
                        <a:cxn ang="0">
                          <a:pos x="198" y="12"/>
                        </a:cxn>
                        <a:cxn ang="0">
                          <a:pos x="118" y="92"/>
                        </a:cxn>
                        <a:cxn ang="0">
                          <a:pos x="0" y="0"/>
                        </a:cxn>
                        <a:cxn ang="0">
                          <a:pos x="0" y="324"/>
                        </a:cxn>
                        <a:cxn ang="0">
                          <a:pos x="100" y="352"/>
                        </a:cxn>
                        <a:cxn ang="0">
                          <a:pos x="110" y="436"/>
                        </a:cxn>
                        <a:cxn ang="0">
                          <a:pos x="284" y="468"/>
                        </a:cxn>
                        <a:cxn ang="0">
                          <a:pos x="400" y="452"/>
                        </a:cxn>
                        <a:cxn ang="0">
                          <a:pos x="532" y="486"/>
                        </a:cxn>
                        <a:cxn ang="0">
                          <a:pos x="524" y="460"/>
                        </a:cxn>
                        <a:cxn ang="0">
                          <a:pos x="584" y="118"/>
                        </a:cxn>
                        <a:cxn ang="0">
                          <a:pos x="588" y="118"/>
                        </a:cxn>
                        <a:cxn ang="0">
                          <a:pos x="588" y="116"/>
                        </a:cxn>
                        <a:cxn ang="0">
                          <a:pos x="198" y="12"/>
                        </a:cxn>
                      </a:cxnLst>
                      <a:rect l="0" t="0" r="r" b="b"/>
                      <a:pathLst>
                        <a:path w="588" h="486">
                          <a:moveTo>
                            <a:pt x="198" y="12"/>
                          </a:moveTo>
                          <a:lnTo>
                            <a:pt x="118" y="92"/>
                          </a:lnTo>
                          <a:lnTo>
                            <a:pt x="0" y="0"/>
                          </a:lnTo>
                          <a:lnTo>
                            <a:pt x="0" y="324"/>
                          </a:lnTo>
                          <a:lnTo>
                            <a:pt x="100" y="352"/>
                          </a:lnTo>
                          <a:lnTo>
                            <a:pt x="110" y="436"/>
                          </a:lnTo>
                          <a:lnTo>
                            <a:pt x="284" y="468"/>
                          </a:lnTo>
                          <a:lnTo>
                            <a:pt x="400" y="452"/>
                          </a:lnTo>
                          <a:lnTo>
                            <a:pt x="532" y="486"/>
                          </a:lnTo>
                          <a:lnTo>
                            <a:pt x="524" y="460"/>
                          </a:lnTo>
                          <a:lnTo>
                            <a:pt x="584" y="118"/>
                          </a:lnTo>
                          <a:lnTo>
                            <a:pt x="588" y="118"/>
                          </a:lnTo>
                          <a:lnTo>
                            <a:pt x="588" y="116"/>
                          </a:lnTo>
                          <a:lnTo>
                            <a:pt x="198" y="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64" name="Freeform 2975"/>
                    <p:cNvSpPr>
                      <a:spLocks/>
                    </p:cNvSpPr>
                    <p:nvPr/>
                  </p:nvSpPr>
                  <p:spPr bwMode="auto">
                    <a:xfrm>
                      <a:off x="1412" y="1053"/>
                      <a:ext cx="8" cy="26"/>
                    </a:xfrm>
                    <a:custGeom>
                      <a:avLst/>
                      <a:gdLst/>
                      <a:ahLst/>
                      <a:cxnLst>
                        <a:cxn ang="0">
                          <a:pos x="8" y="26"/>
                        </a:cxn>
                        <a:cxn ang="0">
                          <a:pos x="0" y="0"/>
                        </a:cxn>
                        <a:cxn ang="0">
                          <a:pos x="8" y="26"/>
                        </a:cxn>
                        <a:cxn ang="0">
                          <a:pos x="8" y="26"/>
                        </a:cxn>
                      </a:cxnLst>
                      <a:rect l="0" t="0" r="r" b="b"/>
                      <a:pathLst>
                        <a:path w="8" h="26">
                          <a:moveTo>
                            <a:pt x="8" y="26"/>
                          </a:moveTo>
                          <a:lnTo>
                            <a:pt x="0" y="0"/>
                          </a:lnTo>
                          <a:lnTo>
                            <a:pt x="8" y="26"/>
                          </a:lnTo>
                          <a:lnTo>
                            <a:pt x="8" y="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65" name="Freeform 2979"/>
                    <p:cNvSpPr>
                      <a:spLocks/>
                    </p:cNvSpPr>
                    <p:nvPr/>
                  </p:nvSpPr>
                  <p:spPr bwMode="auto">
                    <a:xfrm>
                      <a:off x="1594" y="1057"/>
                      <a:ext cx="182" cy="296"/>
                    </a:xfrm>
                    <a:custGeom>
                      <a:avLst/>
                      <a:gdLst/>
                      <a:ahLst/>
                      <a:cxnLst>
                        <a:cxn ang="0">
                          <a:pos x="50" y="126"/>
                        </a:cxn>
                        <a:cxn ang="0">
                          <a:pos x="40" y="188"/>
                        </a:cxn>
                        <a:cxn ang="0">
                          <a:pos x="112" y="296"/>
                        </a:cxn>
                        <a:cxn ang="0">
                          <a:pos x="182" y="284"/>
                        </a:cxn>
                        <a:cxn ang="0">
                          <a:pos x="118" y="292"/>
                        </a:cxn>
                        <a:cxn ang="0">
                          <a:pos x="48" y="188"/>
                        </a:cxn>
                        <a:cxn ang="0">
                          <a:pos x="56" y="118"/>
                        </a:cxn>
                        <a:cxn ang="0">
                          <a:pos x="8" y="130"/>
                        </a:cxn>
                        <a:cxn ang="0">
                          <a:pos x="38" y="0"/>
                        </a:cxn>
                        <a:cxn ang="0">
                          <a:pos x="0" y="138"/>
                        </a:cxn>
                        <a:cxn ang="0">
                          <a:pos x="50" y="126"/>
                        </a:cxn>
                      </a:cxnLst>
                      <a:rect l="0" t="0" r="r" b="b"/>
                      <a:pathLst>
                        <a:path w="182" h="296">
                          <a:moveTo>
                            <a:pt x="50" y="126"/>
                          </a:moveTo>
                          <a:lnTo>
                            <a:pt x="40" y="188"/>
                          </a:lnTo>
                          <a:lnTo>
                            <a:pt x="112" y="296"/>
                          </a:lnTo>
                          <a:lnTo>
                            <a:pt x="182" y="284"/>
                          </a:lnTo>
                          <a:lnTo>
                            <a:pt x="118" y="292"/>
                          </a:lnTo>
                          <a:lnTo>
                            <a:pt x="48" y="188"/>
                          </a:lnTo>
                          <a:lnTo>
                            <a:pt x="56" y="118"/>
                          </a:lnTo>
                          <a:lnTo>
                            <a:pt x="8" y="130"/>
                          </a:lnTo>
                          <a:lnTo>
                            <a:pt x="38" y="0"/>
                          </a:lnTo>
                          <a:lnTo>
                            <a:pt x="0" y="138"/>
                          </a:lnTo>
                          <a:lnTo>
                            <a:pt x="50" y="1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66" name="Freeform 2980"/>
                    <p:cNvSpPr>
                      <a:spLocks/>
                    </p:cNvSpPr>
                    <p:nvPr/>
                  </p:nvSpPr>
                  <p:spPr bwMode="auto">
                    <a:xfrm>
                      <a:off x="1706" y="1329"/>
                      <a:ext cx="130" cy="24"/>
                    </a:xfrm>
                    <a:custGeom>
                      <a:avLst/>
                      <a:gdLst/>
                      <a:ahLst/>
                      <a:cxnLst>
                        <a:cxn ang="0">
                          <a:pos x="92" y="14"/>
                        </a:cxn>
                        <a:cxn ang="0">
                          <a:pos x="130" y="0"/>
                        </a:cxn>
                        <a:cxn ang="0">
                          <a:pos x="98" y="6"/>
                        </a:cxn>
                        <a:cxn ang="0">
                          <a:pos x="90" y="8"/>
                        </a:cxn>
                        <a:cxn ang="0">
                          <a:pos x="70" y="12"/>
                        </a:cxn>
                        <a:cxn ang="0">
                          <a:pos x="0" y="24"/>
                        </a:cxn>
                        <a:cxn ang="0">
                          <a:pos x="92" y="14"/>
                        </a:cxn>
                      </a:cxnLst>
                      <a:rect l="0" t="0" r="r" b="b"/>
                      <a:pathLst>
                        <a:path w="130" h="24">
                          <a:moveTo>
                            <a:pt x="92" y="14"/>
                          </a:moveTo>
                          <a:lnTo>
                            <a:pt x="130" y="0"/>
                          </a:lnTo>
                          <a:lnTo>
                            <a:pt x="98" y="6"/>
                          </a:lnTo>
                          <a:lnTo>
                            <a:pt x="90" y="8"/>
                          </a:lnTo>
                          <a:lnTo>
                            <a:pt x="70" y="12"/>
                          </a:lnTo>
                          <a:lnTo>
                            <a:pt x="0" y="24"/>
                          </a:lnTo>
                          <a:lnTo>
                            <a:pt x="92" y="1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67" name="Freeform 2981"/>
                    <p:cNvSpPr>
                      <a:spLocks/>
                    </p:cNvSpPr>
                    <p:nvPr/>
                  </p:nvSpPr>
                  <p:spPr bwMode="auto">
                    <a:xfrm>
                      <a:off x="1868" y="875"/>
                      <a:ext cx="606" cy="476"/>
                    </a:xfrm>
                    <a:custGeom>
                      <a:avLst/>
                      <a:gdLst/>
                      <a:ahLst/>
                      <a:cxnLst>
                        <a:cxn ang="0">
                          <a:pos x="600" y="452"/>
                        </a:cxn>
                        <a:cxn ang="0">
                          <a:pos x="6" y="414"/>
                        </a:cxn>
                        <a:cxn ang="0">
                          <a:pos x="0" y="476"/>
                        </a:cxn>
                        <a:cxn ang="0">
                          <a:pos x="12" y="420"/>
                        </a:cxn>
                        <a:cxn ang="0">
                          <a:pos x="606" y="460"/>
                        </a:cxn>
                        <a:cxn ang="0">
                          <a:pos x="604" y="0"/>
                        </a:cxn>
                        <a:cxn ang="0">
                          <a:pos x="600" y="452"/>
                        </a:cxn>
                      </a:cxnLst>
                      <a:rect l="0" t="0" r="r" b="b"/>
                      <a:pathLst>
                        <a:path w="606" h="476">
                          <a:moveTo>
                            <a:pt x="600" y="452"/>
                          </a:moveTo>
                          <a:lnTo>
                            <a:pt x="6" y="414"/>
                          </a:lnTo>
                          <a:lnTo>
                            <a:pt x="0" y="476"/>
                          </a:lnTo>
                          <a:lnTo>
                            <a:pt x="12" y="420"/>
                          </a:lnTo>
                          <a:lnTo>
                            <a:pt x="606" y="460"/>
                          </a:lnTo>
                          <a:lnTo>
                            <a:pt x="604" y="0"/>
                          </a:lnTo>
                          <a:lnTo>
                            <a:pt x="600" y="45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68" name="Freeform 2982"/>
                    <p:cNvSpPr>
                      <a:spLocks/>
                    </p:cNvSpPr>
                    <p:nvPr/>
                  </p:nvSpPr>
                  <p:spPr bwMode="auto">
                    <a:xfrm>
                      <a:off x="2472" y="875"/>
                      <a:ext cx="614" cy="460"/>
                    </a:xfrm>
                    <a:custGeom>
                      <a:avLst/>
                      <a:gdLst/>
                      <a:ahLst/>
                      <a:cxnLst>
                        <a:cxn ang="0">
                          <a:pos x="612" y="358"/>
                        </a:cxn>
                        <a:cxn ang="0">
                          <a:pos x="614" y="354"/>
                        </a:cxn>
                        <a:cxn ang="0">
                          <a:pos x="2" y="356"/>
                        </a:cxn>
                        <a:cxn ang="0">
                          <a:pos x="6" y="2"/>
                        </a:cxn>
                        <a:cxn ang="0">
                          <a:pos x="0" y="0"/>
                        </a:cxn>
                        <a:cxn ang="0">
                          <a:pos x="2" y="460"/>
                        </a:cxn>
                        <a:cxn ang="0">
                          <a:pos x="2" y="360"/>
                        </a:cxn>
                        <a:cxn ang="0">
                          <a:pos x="612" y="358"/>
                        </a:cxn>
                      </a:cxnLst>
                      <a:rect l="0" t="0" r="r" b="b"/>
                      <a:pathLst>
                        <a:path w="614" h="460">
                          <a:moveTo>
                            <a:pt x="612" y="358"/>
                          </a:moveTo>
                          <a:lnTo>
                            <a:pt x="614" y="354"/>
                          </a:lnTo>
                          <a:lnTo>
                            <a:pt x="2" y="356"/>
                          </a:lnTo>
                          <a:lnTo>
                            <a:pt x="6" y="2"/>
                          </a:lnTo>
                          <a:lnTo>
                            <a:pt x="0" y="0"/>
                          </a:lnTo>
                          <a:lnTo>
                            <a:pt x="2" y="460"/>
                          </a:lnTo>
                          <a:lnTo>
                            <a:pt x="2" y="360"/>
                          </a:lnTo>
                          <a:lnTo>
                            <a:pt x="612" y="35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69" name="Freeform 2983"/>
                    <p:cNvSpPr>
                      <a:spLocks/>
                    </p:cNvSpPr>
                    <p:nvPr/>
                  </p:nvSpPr>
                  <p:spPr bwMode="auto">
                    <a:xfrm>
                      <a:off x="1804" y="1325"/>
                      <a:ext cx="62" cy="42"/>
                    </a:xfrm>
                    <a:custGeom>
                      <a:avLst/>
                      <a:gdLst/>
                      <a:ahLst/>
                      <a:cxnLst>
                        <a:cxn ang="0">
                          <a:pos x="0" y="10"/>
                        </a:cxn>
                        <a:cxn ang="0">
                          <a:pos x="32" y="4"/>
                        </a:cxn>
                        <a:cxn ang="0">
                          <a:pos x="60" y="42"/>
                        </a:cxn>
                        <a:cxn ang="0">
                          <a:pos x="62" y="34"/>
                        </a:cxn>
                        <a:cxn ang="0">
                          <a:pos x="36" y="0"/>
                        </a:cxn>
                        <a:cxn ang="0">
                          <a:pos x="0" y="10"/>
                        </a:cxn>
                      </a:cxnLst>
                      <a:rect l="0" t="0" r="r" b="b"/>
                      <a:pathLst>
                        <a:path w="62" h="42">
                          <a:moveTo>
                            <a:pt x="0" y="10"/>
                          </a:moveTo>
                          <a:lnTo>
                            <a:pt x="32" y="4"/>
                          </a:lnTo>
                          <a:lnTo>
                            <a:pt x="60" y="42"/>
                          </a:lnTo>
                          <a:lnTo>
                            <a:pt x="62" y="34"/>
                          </a:lnTo>
                          <a:lnTo>
                            <a:pt x="36" y="0"/>
                          </a:lnTo>
                          <a:lnTo>
                            <a:pt x="0" y="1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0" name="Freeform 2984"/>
                    <p:cNvSpPr>
                      <a:spLocks/>
                    </p:cNvSpPr>
                    <p:nvPr/>
                  </p:nvSpPr>
                  <p:spPr bwMode="auto">
                    <a:xfrm>
                      <a:off x="1866" y="1351"/>
                      <a:ext cx="2" cy="10"/>
                    </a:xfrm>
                    <a:custGeom>
                      <a:avLst/>
                      <a:gdLst/>
                      <a:ahLst/>
                      <a:cxnLst>
                        <a:cxn ang="0">
                          <a:pos x="0" y="10"/>
                        </a:cxn>
                        <a:cxn ang="0">
                          <a:pos x="2" y="0"/>
                        </a:cxn>
                        <a:cxn ang="0">
                          <a:pos x="0" y="8"/>
                        </a:cxn>
                        <a:cxn ang="0">
                          <a:pos x="0" y="10"/>
                        </a:cxn>
                      </a:cxnLst>
                      <a:rect l="0" t="0" r="r" b="b"/>
                      <a:pathLst>
                        <a:path w="2" h="10">
                          <a:moveTo>
                            <a:pt x="0" y="10"/>
                          </a:moveTo>
                          <a:lnTo>
                            <a:pt x="2" y="0"/>
                          </a:lnTo>
                          <a:lnTo>
                            <a:pt x="0" y="8"/>
                          </a:lnTo>
                          <a:lnTo>
                            <a:pt x="0" y="1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1" name="Freeform 2985"/>
                    <p:cNvSpPr>
                      <a:spLocks/>
                    </p:cNvSpPr>
                    <p:nvPr/>
                  </p:nvSpPr>
                  <p:spPr bwMode="auto">
                    <a:xfrm>
                      <a:off x="1776" y="1335"/>
                      <a:ext cx="28" cy="6"/>
                    </a:xfrm>
                    <a:custGeom>
                      <a:avLst/>
                      <a:gdLst/>
                      <a:ahLst/>
                      <a:cxnLst>
                        <a:cxn ang="0">
                          <a:pos x="28" y="0"/>
                        </a:cxn>
                        <a:cxn ang="0">
                          <a:pos x="0" y="6"/>
                        </a:cxn>
                        <a:cxn ang="0">
                          <a:pos x="20" y="2"/>
                        </a:cxn>
                        <a:cxn ang="0">
                          <a:pos x="28" y="0"/>
                        </a:cxn>
                      </a:cxnLst>
                      <a:rect l="0" t="0" r="r" b="b"/>
                      <a:pathLst>
                        <a:path w="28" h="6">
                          <a:moveTo>
                            <a:pt x="28" y="0"/>
                          </a:moveTo>
                          <a:lnTo>
                            <a:pt x="0" y="6"/>
                          </a:lnTo>
                          <a:lnTo>
                            <a:pt x="20" y="2"/>
                          </a:lnTo>
                          <a:lnTo>
                            <a:pt x="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2" name="Freeform 2986"/>
                    <p:cNvSpPr>
                      <a:spLocks/>
                    </p:cNvSpPr>
                    <p:nvPr/>
                  </p:nvSpPr>
                  <p:spPr bwMode="auto">
                    <a:xfrm>
                      <a:off x="1340" y="709"/>
                      <a:ext cx="524" cy="966"/>
                    </a:xfrm>
                    <a:custGeom>
                      <a:avLst/>
                      <a:gdLst/>
                      <a:ahLst/>
                      <a:cxnLst>
                        <a:cxn ang="0">
                          <a:pos x="458" y="634"/>
                        </a:cxn>
                        <a:cxn ang="0">
                          <a:pos x="366" y="644"/>
                        </a:cxn>
                        <a:cxn ang="0">
                          <a:pos x="294" y="536"/>
                        </a:cxn>
                        <a:cxn ang="0">
                          <a:pos x="304" y="474"/>
                        </a:cxn>
                        <a:cxn ang="0">
                          <a:pos x="254" y="486"/>
                        </a:cxn>
                        <a:cxn ang="0">
                          <a:pos x="284" y="348"/>
                        </a:cxn>
                        <a:cxn ang="0">
                          <a:pos x="256" y="334"/>
                        </a:cxn>
                        <a:cxn ang="0">
                          <a:pos x="184" y="168"/>
                        </a:cxn>
                        <a:cxn ang="0">
                          <a:pos x="210" y="24"/>
                        </a:cxn>
                        <a:cxn ang="0">
                          <a:pos x="212" y="26"/>
                        </a:cxn>
                        <a:cxn ang="0">
                          <a:pos x="214" y="22"/>
                        </a:cxn>
                        <a:cxn ang="0">
                          <a:pos x="136" y="0"/>
                        </a:cxn>
                        <a:cxn ang="0">
                          <a:pos x="136" y="2"/>
                        </a:cxn>
                        <a:cxn ang="0">
                          <a:pos x="140" y="4"/>
                        </a:cxn>
                        <a:cxn ang="0">
                          <a:pos x="78" y="344"/>
                        </a:cxn>
                        <a:cxn ang="0">
                          <a:pos x="108" y="438"/>
                        </a:cxn>
                        <a:cxn ang="0">
                          <a:pos x="40" y="574"/>
                        </a:cxn>
                        <a:cxn ang="0">
                          <a:pos x="50" y="600"/>
                        </a:cxn>
                        <a:cxn ang="0">
                          <a:pos x="0" y="866"/>
                        </a:cxn>
                        <a:cxn ang="0">
                          <a:pos x="496" y="966"/>
                        </a:cxn>
                        <a:cxn ang="0">
                          <a:pos x="524" y="658"/>
                        </a:cxn>
                        <a:cxn ang="0">
                          <a:pos x="496" y="620"/>
                        </a:cxn>
                        <a:cxn ang="0">
                          <a:pos x="458" y="634"/>
                        </a:cxn>
                      </a:cxnLst>
                      <a:rect l="0" t="0" r="r" b="b"/>
                      <a:pathLst>
                        <a:path w="524" h="966">
                          <a:moveTo>
                            <a:pt x="458" y="634"/>
                          </a:moveTo>
                          <a:lnTo>
                            <a:pt x="366" y="644"/>
                          </a:lnTo>
                          <a:lnTo>
                            <a:pt x="294" y="536"/>
                          </a:lnTo>
                          <a:lnTo>
                            <a:pt x="304" y="474"/>
                          </a:lnTo>
                          <a:lnTo>
                            <a:pt x="254" y="486"/>
                          </a:lnTo>
                          <a:lnTo>
                            <a:pt x="284" y="348"/>
                          </a:lnTo>
                          <a:lnTo>
                            <a:pt x="256" y="334"/>
                          </a:lnTo>
                          <a:lnTo>
                            <a:pt x="184" y="168"/>
                          </a:lnTo>
                          <a:lnTo>
                            <a:pt x="210" y="24"/>
                          </a:lnTo>
                          <a:lnTo>
                            <a:pt x="212" y="26"/>
                          </a:lnTo>
                          <a:lnTo>
                            <a:pt x="214" y="22"/>
                          </a:lnTo>
                          <a:lnTo>
                            <a:pt x="136" y="0"/>
                          </a:lnTo>
                          <a:lnTo>
                            <a:pt x="136" y="2"/>
                          </a:lnTo>
                          <a:lnTo>
                            <a:pt x="140" y="4"/>
                          </a:lnTo>
                          <a:lnTo>
                            <a:pt x="78" y="344"/>
                          </a:lnTo>
                          <a:lnTo>
                            <a:pt x="108" y="438"/>
                          </a:lnTo>
                          <a:lnTo>
                            <a:pt x="40" y="574"/>
                          </a:lnTo>
                          <a:lnTo>
                            <a:pt x="50" y="600"/>
                          </a:lnTo>
                          <a:lnTo>
                            <a:pt x="0" y="866"/>
                          </a:lnTo>
                          <a:lnTo>
                            <a:pt x="496" y="966"/>
                          </a:lnTo>
                          <a:lnTo>
                            <a:pt x="524" y="658"/>
                          </a:lnTo>
                          <a:lnTo>
                            <a:pt x="496" y="620"/>
                          </a:lnTo>
                          <a:lnTo>
                            <a:pt x="458" y="63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3" name="Freeform 2987"/>
                    <p:cNvSpPr>
                      <a:spLocks/>
                    </p:cNvSpPr>
                    <p:nvPr/>
                  </p:nvSpPr>
                  <p:spPr bwMode="auto">
                    <a:xfrm>
                      <a:off x="3108" y="1621"/>
                      <a:ext cx="118" cy="318"/>
                    </a:xfrm>
                    <a:custGeom>
                      <a:avLst/>
                      <a:gdLst/>
                      <a:ahLst/>
                      <a:cxnLst>
                        <a:cxn ang="0">
                          <a:pos x="94" y="254"/>
                        </a:cxn>
                        <a:cxn ang="0">
                          <a:pos x="94" y="256"/>
                        </a:cxn>
                        <a:cxn ang="0">
                          <a:pos x="96" y="256"/>
                        </a:cxn>
                        <a:cxn ang="0">
                          <a:pos x="118" y="318"/>
                        </a:cxn>
                        <a:cxn ang="0">
                          <a:pos x="0" y="0"/>
                        </a:cxn>
                        <a:cxn ang="0">
                          <a:pos x="94" y="254"/>
                        </a:cxn>
                        <a:cxn ang="0">
                          <a:pos x="94" y="254"/>
                        </a:cxn>
                      </a:cxnLst>
                      <a:rect l="0" t="0" r="r" b="b"/>
                      <a:pathLst>
                        <a:path w="118" h="318">
                          <a:moveTo>
                            <a:pt x="94" y="254"/>
                          </a:moveTo>
                          <a:lnTo>
                            <a:pt x="94" y="256"/>
                          </a:lnTo>
                          <a:lnTo>
                            <a:pt x="96" y="256"/>
                          </a:lnTo>
                          <a:lnTo>
                            <a:pt x="118" y="318"/>
                          </a:lnTo>
                          <a:lnTo>
                            <a:pt x="0" y="0"/>
                          </a:lnTo>
                          <a:lnTo>
                            <a:pt x="94" y="254"/>
                          </a:lnTo>
                          <a:lnTo>
                            <a:pt x="94" y="2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4" name="Freeform 2988"/>
                    <p:cNvSpPr>
                      <a:spLocks/>
                    </p:cNvSpPr>
                    <p:nvPr/>
                  </p:nvSpPr>
                  <p:spPr bwMode="auto">
                    <a:xfrm>
                      <a:off x="3098" y="1295"/>
                      <a:ext cx="10" cy="326"/>
                    </a:xfrm>
                    <a:custGeom>
                      <a:avLst/>
                      <a:gdLst/>
                      <a:ahLst/>
                      <a:cxnLst>
                        <a:cxn ang="0">
                          <a:pos x="6" y="188"/>
                        </a:cxn>
                        <a:cxn ang="0">
                          <a:pos x="6" y="188"/>
                        </a:cxn>
                        <a:cxn ang="0">
                          <a:pos x="10" y="326"/>
                        </a:cxn>
                        <a:cxn ang="0">
                          <a:pos x="0" y="0"/>
                        </a:cxn>
                        <a:cxn ang="0">
                          <a:pos x="6" y="186"/>
                        </a:cxn>
                        <a:cxn ang="0">
                          <a:pos x="6" y="188"/>
                        </a:cxn>
                      </a:cxnLst>
                      <a:rect l="0" t="0" r="r" b="b"/>
                      <a:pathLst>
                        <a:path w="10" h="326">
                          <a:moveTo>
                            <a:pt x="6" y="188"/>
                          </a:moveTo>
                          <a:lnTo>
                            <a:pt x="6" y="188"/>
                          </a:lnTo>
                          <a:lnTo>
                            <a:pt x="10" y="326"/>
                          </a:lnTo>
                          <a:lnTo>
                            <a:pt x="0" y="0"/>
                          </a:lnTo>
                          <a:lnTo>
                            <a:pt x="6" y="186"/>
                          </a:lnTo>
                          <a:lnTo>
                            <a:pt x="6" y="18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5" name="Freeform 2989"/>
                    <p:cNvSpPr>
                      <a:spLocks/>
                    </p:cNvSpPr>
                    <p:nvPr/>
                  </p:nvSpPr>
                  <p:spPr bwMode="auto">
                    <a:xfrm>
                      <a:off x="2468" y="877"/>
                      <a:ext cx="648" cy="972"/>
                    </a:xfrm>
                    <a:custGeom>
                      <a:avLst/>
                      <a:gdLst/>
                      <a:ahLst/>
                      <a:cxnLst>
                        <a:cxn ang="0">
                          <a:pos x="478" y="708"/>
                        </a:cxn>
                        <a:cxn ang="0">
                          <a:pos x="648" y="766"/>
                        </a:cxn>
                        <a:cxn ang="0">
                          <a:pos x="646" y="758"/>
                        </a:cxn>
                        <a:cxn ang="0">
                          <a:pos x="478" y="704"/>
                        </a:cxn>
                        <a:cxn ang="0">
                          <a:pos x="4" y="706"/>
                        </a:cxn>
                        <a:cxn ang="0">
                          <a:pos x="8" y="458"/>
                        </a:cxn>
                        <a:cxn ang="0">
                          <a:pos x="6" y="458"/>
                        </a:cxn>
                        <a:cxn ang="0">
                          <a:pos x="6" y="358"/>
                        </a:cxn>
                        <a:cxn ang="0">
                          <a:pos x="616" y="356"/>
                        </a:cxn>
                        <a:cxn ang="0">
                          <a:pos x="618" y="352"/>
                        </a:cxn>
                        <a:cxn ang="0">
                          <a:pos x="6" y="354"/>
                        </a:cxn>
                        <a:cxn ang="0">
                          <a:pos x="10" y="0"/>
                        </a:cxn>
                        <a:cxn ang="0">
                          <a:pos x="8" y="0"/>
                        </a:cxn>
                        <a:cxn ang="0">
                          <a:pos x="0" y="972"/>
                        </a:cxn>
                        <a:cxn ang="0">
                          <a:pos x="4" y="710"/>
                        </a:cxn>
                        <a:cxn ang="0">
                          <a:pos x="478" y="708"/>
                        </a:cxn>
                      </a:cxnLst>
                      <a:rect l="0" t="0" r="r" b="b"/>
                      <a:pathLst>
                        <a:path w="648" h="972">
                          <a:moveTo>
                            <a:pt x="478" y="708"/>
                          </a:moveTo>
                          <a:lnTo>
                            <a:pt x="648" y="766"/>
                          </a:lnTo>
                          <a:lnTo>
                            <a:pt x="646" y="758"/>
                          </a:lnTo>
                          <a:lnTo>
                            <a:pt x="478" y="704"/>
                          </a:lnTo>
                          <a:lnTo>
                            <a:pt x="4" y="706"/>
                          </a:lnTo>
                          <a:lnTo>
                            <a:pt x="8" y="458"/>
                          </a:lnTo>
                          <a:lnTo>
                            <a:pt x="6" y="458"/>
                          </a:lnTo>
                          <a:lnTo>
                            <a:pt x="6" y="358"/>
                          </a:lnTo>
                          <a:lnTo>
                            <a:pt x="616" y="356"/>
                          </a:lnTo>
                          <a:lnTo>
                            <a:pt x="618" y="352"/>
                          </a:lnTo>
                          <a:lnTo>
                            <a:pt x="6" y="354"/>
                          </a:lnTo>
                          <a:lnTo>
                            <a:pt x="10" y="0"/>
                          </a:lnTo>
                          <a:lnTo>
                            <a:pt x="8" y="0"/>
                          </a:lnTo>
                          <a:lnTo>
                            <a:pt x="0" y="972"/>
                          </a:lnTo>
                          <a:lnTo>
                            <a:pt x="4" y="710"/>
                          </a:lnTo>
                          <a:lnTo>
                            <a:pt x="478" y="70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6" name="Freeform 2990"/>
                    <p:cNvSpPr>
                      <a:spLocks/>
                    </p:cNvSpPr>
                    <p:nvPr/>
                  </p:nvSpPr>
                  <p:spPr bwMode="auto">
                    <a:xfrm>
                      <a:off x="2632" y="1939"/>
                      <a:ext cx="602" cy="8"/>
                    </a:xfrm>
                    <a:custGeom>
                      <a:avLst/>
                      <a:gdLst/>
                      <a:ahLst/>
                      <a:cxnLst>
                        <a:cxn ang="0">
                          <a:pos x="602" y="6"/>
                        </a:cxn>
                        <a:cxn ang="0">
                          <a:pos x="594" y="0"/>
                        </a:cxn>
                        <a:cxn ang="0">
                          <a:pos x="0" y="8"/>
                        </a:cxn>
                        <a:cxn ang="0">
                          <a:pos x="602" y="6"/>
                        </a:cxn>
                      </a:cxnLst>
                      <a:rect l="0" t="0" r="r" b="b"/>
                      <a:pathLst>
                        <a:path w="602" h="8">
                          <a:moveTo>
                            <a:pt x="602" y="6"/>
                          </a:moveTo>
                          <a:lnTo>
                            <a:pt x="594" y="0"/>
                          </a:lnTo>
                          <a:lnTo>
                            <a:pt x="0" y="8"/>
                          </a:lnTo>
                          <a:lnTo>
                            <a:pt x="602"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7" name="Freeform 2991"/>
                    <p:cNvSpPr>
                      <a:spLocks/>
                    </p:cNvSpPr>
                    <p:nvPr/>
                  </p:nvSpPr>
                  <p:spPr bwMode="auto">
                    <a:xfrm>
                      <a:off x="3014" y="847"/>
                      <a:ext cx="74" cy="378"/>
                    </a:xfrm>
                    <a:custGeom>
                      <a:avLst/>
                      <a:gdLst/>
                      <a:ahLst/>
                      <a:cxnLst>
                        <a:cxn ang="0">
                          <a:pos x="74" y="378"/>
                        </a:cxn>
                        <a:cxn ang="0">
                          <a:pos x="2" y="0"/>
                        </a:cxn>
                        <a:cxn ang="0">
                          <a:pos x="0" y="0"/>
                        </a:cxn>
                        <a:cxn ang="0">
                          <a:pos x="74" y="378"/>
                        </a:cxn>
                      </a:cxnLst>
                      <a:rect l="0" t="0" r="r" b="b"/>
                      <a:pathLst>
                        <a:path w="74" h="378">
                          <a:moveTo>
                            <a:pt x="74" y="378"/>
                          </a:moveTo>
                          <a:lnTo>
                            <a:pt x="2" y="0"/>
                          </a:lnTo>
                          <a:lnTo>
                            <a:pt x="0" y="0"/>
                          </a:lnTo>
                          <a:lnTo>
                            <a:pt x="74" y="37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8" name="Freeform 2992"/>
                    <p:cNvSpPr>
                      <a:spLocks/>
                    </p:cNvSpPr>
                    <p:nvPr/>
                  </p:nvSpPr>
                  <p:spPr bwMode="auto">
                    <a:xfrm>
                      <a:off x="1529" y="729"/>
                      <a:ext cx="944" cy="628"/>
                    </a:xfrm>
                    <a:custGeom>
                      <a:avLst/>
                      <a:gdLst/>
                      <a:ahLst/>
                      <a:cxnLst>
                        <a:cxn ang="0">
                          <a:pos x="260" y="62"/>
                        </a:cxn>
                        <a:cxn ang="0">
                          <a:pos x="22" y="0"/>
                        </a:cxn>
                        <a:cxn ang="0">
                          <a:pos x="20" y="4"/>
                        </a:cxn>
                        <a:cxn ang="0">
                          <a:pos x="24" y="4"/>
                        </a:cxn>
                        <a:cxn ang="0">
                          <a:pos x="0" y="148"/>
                        </a:cxn>
                        <a:cxn ang="0">
                          <a:pos x="66" y="306"/>
                        </a:cxn>
                        <a:cxn ang="0">
                          <a:pos x="100" y="326"/>
                        </a:cxn>
                        <a:cxn ang="0">
                          <a:pos x="70" y="456"/>
                        </a:cxn>
                        <a:cxn ang="0">
                          <a:pos x="118" y="444"/>
                        </a:cxn>
                        <a:cxn ang="0">
                          <a:pos x="110" y="514"/>
                        </a:cxn>
                        <a:cxn ang="0">
                          <a:pos x="180" y="618"/>
                        </a:cxn>
                        <a:cxn ang="0">
                          <a:pos x="244" y="610"/>
                        </a:cxn>
                        <a:cxn ang="0">
                          <a:pos x="272" y="604"/>
                        </a:cxn>
                        <a:cxn ang="0">
                          <a:pos x="308" y="594"/>
                        </a:cxn>
                        <a:cxn ang="0">
                          <a:pos x="334" y="628"/>
                        </a:cxn>
                        <a:cxn ang="0">
                          <a:pos x="336" y="620"/>
                        </a:cxn>
                        <a:cxn ang="0">
                          <a:pos x="342" y="558"/>
                        </a:cxn>
                        <a:cxn ang="0">
                          <a:pos x="936" y="596"/>
                        </a:cxn>
                        <a:cxn ang="0">
                          <a:pos x="940" y="144"/>
                        </a:cxn>
                        <a:cxn ang="0">
                          <a:pos x="944" y="146"/>
                        </a:cxn>
                        <a:cxn ang="0">
                          <a:pos x="944" y="140"/>
                        </a:cxn>
                        <a:cxn ang="0">
                          <a:pos x="260" y="62"/>
                        </a:cxn>
                      </a:cxnLst>
                      <a:rect l="0" t="0" r="r" b="b"/>
                      <a:pathLst>
                        <a:path w="944" h="628">
                          <a:moveTo>
                            <a:pt x="260" y="62"/>
                          </a:moveTo>
                          <a:lnTo>
                            <a:pt x="22" y="0"/>
                          </a:lnTo>
                          <a:lnTo>
                            <a:pt x="20" y="4"/>
                          </a:lnTo>
                          <a:lnTo>
                            <a:pt x="24" y="4"/>
                          </a:lnTo>
                          <a:lnTo>
                            <a:pt x="0" y="148"/>
                          </a:lnTo>
                          <a:lnTo>
                            <a:pt x="66" y="306"/>
                          </a:lnTo>
                          <a:lnTo>
                            <a:pt x="100" y="326"/>
                          </a:lnTo>
                          <a:lnTo>
                            <a:pt x="70" y="456"/>
                          </a:lnTo>
                          <a:lnTo>
                            <a:pt x="118" y="444"/>
                          </a:lnTo>
                          <a:lnTo>
                            <a:pt x="110" y="514"/>
                          </a:lnTo>
                          <a:lnTo>
                            <a:pt x="180" y="618"/>
                          </a:lnTo>
                          <a:lnTo>
                            <a:pt x="244" y="610"/>
                          </a:lnTo>
                          <a:lnTo>
                            <a:pt x="272" y="604"/>
                          </a:lnTo>
                          <a:lnTo>
                            <a:pt x="308" y="594"/>
                          </a:lnTo>
                          <a:lnTo>
                            <a:pt x="334" y="628"/>
                          </a:lnTo>
                          <a:lnTo>
                            <a:pt x="336" y="620"/>
                          </a:lnTo>
                          <a:lnTo>
                            <a:pt x="342" y="558"/>
                          </a:lnTo>
                          <a:lnTo>
                            <a:pt x="936" y="596"/>
                          </a:lnTo>
                          <a:lnTo>
                            <a:pt x="940" y="144"/>
                          </a:lnTo>
                          <a:lnTo>
                            <a:pt x="944" y="146"/>
                          </a:lnTo>
                          <a:lnTo>
                            <a:pt x="944" y="140"/>
                          </a:lnTo>
                          <a:lnTo>
                            <a:pt x="260" y="6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79" name="Freeform 2993"/>
                    <p:cNvSpPr>
                      <a:spLocks/>
                    </p:cNvSpPr>
                    <p:nvPr/>
                  </p:nvSpPr>
                  <p:spPr bwMode="auto">
                    <a:xfrm>
                      <a:off x="2946" y="1581"/>
                      <a:ext cx="168" cy="56"/>
                    </a:xfrm>
                    <a:custGeom>
                      <a:avLst/>
                      <a:gdLst/>
                      <a:ahLst/>
                      <a:cxnLst>
                        <a:cxn ang="0">
                          <a:pos x="0" y="0"/>
                        </a:cxn>
                        <a:cxn ang="0">
                          <a:pos x="168" y="56"/>
                        </a:cxn>
                        <a:cxn ang="0">
                          <a:pos x="168" y="54"/>
                        </a:cxn>
                        <a:cxn ang="0">
                          <a:pos x="0" y="0"/>
                        </a:cxn>
                      </a:cxnLst>
                      <a:rect l="0" t="0" r="r" b="b"/>
                      <a:pathLst>
                        <a:path w="168" h="56">
                          <a:moveTo>
                            <a:pt x="0" y="0"/>
                          </a:moveTo>
                          <a:lnTo>
                            <a:pt x="168" y="56"/>
                          </a:lnTo>
                          <a:lnTo>
                            <a:pt x="168" y="54"/>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0" name="Freeform 2994"/>
                    <p:cNvSpPr>
                      <a:spLocks/>
                    </p:cNvSpPr>
                    <p:nvPr/>
                  </p:nvSpPr>
                  <p:spPr bwMode="auto">
                    <a:xfrm>
                      <a:off x="2474" y="843"/>
                      <a:ext cx="614" cy="388"/>
                    </a:xfrm>
                    <a:custGeom>
                      <a:avLst/>
                      <a:gdLst/>
                      <a:ahLst/>
                      <a:cxnLst>
                        <a:cxn ang="0">
                          <a:pos x="614" y="382"/>
                        </a:cxn>
                        <a:cxn ang="0">
                          <a:pos x="540" y="4"/>
                        </a:cxn>
                        <a:cxn ang="0">
                          <a:pos x="542" y="4"/>
                        </a:cxn>
                        <a:cxn ang="0">
                          <a:pos x="542" y="0"/>
                        </a:cxn>
                        <a:cxn ang="0">
                          <a:pos x="26" y="32"/>
                        </a:cxn>
                        <a:cxn ang="0">
                          <a:pos x="2" y="28"/>
                        </a:cxn>
                        <a:cxn ang="0">
                          <a:pos x="2" y="34"/>
                        </a:cxn>
                        <a:cxn ang="0">
                          <a:pos x="4" y="34"/>
                        </a:cxn>
                        <a:cxn ang="0">
                          <a:pos x="0" y="388"/>
                        </a:cxn>
                        <a:cxn ang="0">
                          <a:pos x="612" y="386"/>
                        </a:cxn>
                        <a:cxn ang="0">
                          <a:pos x="610" y="388"/>
                        </a:cxn>
                        <a:cxn ang="0">
                          <a:pos x="610" y="388"/>
                        </a:cxn>
                        <a:cxn ang="0">
                          <a:pos x="614" y="382"/>
                        </a:cxn>
                      </a:cxnLst>
                      <a:rect l="0" t="0" r="r" b="b"/>
                      <a:pathLst>
                        <a:path w="614" h="388">
                          <a:moveTo>
                            <a:pt x="614" y="382"/>
                          </a:moveTo>
                          <a:lnTo>
                            <a:pt x="540" y="4"/>
                          </a:lnTo>
                          <a:lnTo>
                            <a:pt x="542" y="4"/>
                          </a:lnTo>
                          <a:lnTo>
                            <a:pt x="542" y="0"/>
                          </a:lnTo>
                          <a:lnTo>
                            <a:pt x="26" y="32"/>
                          </a:lnTo>
                          <a:lnTo>
                            <a:pt x="2" y="28"/>
                          </a:lnTo>
                          <a:lnTo>
                            <a:pt x="2" y="34"/>
                          </a:lnTo>
                          <a:lnTo>
                            <a:pt x="4" y="34"/>
                          </a:lnTo>
                          <a:lnTo>
                            <a:pt x="0" y="388"/>
                          </a:lnTo>
                          <a:lnTo>
                            <a:pt x="612" y="386"/>
                          </a:lnTo>
                          <a:lnTo>
                            <a:pt x="610" y="388"/>
                          </a:lnTo>
                          <a:lnTo>
                            <a:pt x="610" y="388"/>
                          </a:lnTo>
                          <a:lnTo>
                            <a:pt x="614" y="38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1" name="Freeform 2995"/>
                    <p:cNvSpPr>
                      <a:spLocks/>
                    </p:cNvSpPr>
                    <p:nvPr/>
                  </p:nvSpPr>
                  <p:spPr bwMode="auto">
                    <a:xfrm>
                      <a:off x="2468" y="1585"/>
                      <a:ext cx="758" cy="362"/>
                    </a:xfrm>
                    <a:custGeom>
                      <a:avLst/>
                      <a:gdLst/>
                      <a:ahLst/>
                      <a:cxnLst>
                        <a:cxn ang="0">
                          <a:pos x="736" y="292"/>
                        </a:cxn>
                        <a:cxn ang="0">
                          <a:pos x="734" y="292"/>
                        </a:cxn>
                        <a:cxn ang="0">
                          <a:pos x="734" y="290"/>
                        </a:cxn>
                        <a:cxn ang="0">
                          <a:pos x="734" y="290"/>
                        </a:cxn>
                        <a:cxn ang="0">
                          <a:pos x="646" y="52"/>
                        </a:cxn>
                        <a:cxn ang="0">
                          <a:pos x="646" y="52"/>
                        </a:cxn>
                        <a:cxn ang="0">
                          <a:pos x="648" y="58"/>
                        </a:cxn>
                        <a:cxn ang="0">
                          <a:pos x="478" y="0"/>
                        </a:cxn>
                        <a:cxn ang="0">
                          <a:pos x="4" y="2"/>
                        </a:cxn>
                        <a:cxn ang="0">
                          <a:pos x="0" y="264"/>
                        </a:cxn>
                        <a:cxn ang="0">
                          <a:pos x="158" y="268"/>
                        </a:cxn>
                        <a:cxn ang="0">
                          <a:pos x="164" y="362"/>
                        </a:cxn>
                        <a:cxn ang="0">
                          <a:pos x="758" y="354"/>
                        </a:cxn>
                        <a:cxn ang="0">
                          <a:pos x="736" y="292"/>
                        </a:cxn>
                      </a:cxnLst>
                      <a:rect l="0" t="0" r="r" b="b"/>
                      <a:pathLst>
                        <a:path w="758" h="362">
                          <a:moveTo>
                            <a:pt x="736" y="292"/>
                          </a:moveTo>
                          <a:lnTo>
                            <a:pt x="734" y="292"/>
                          </a:lnTo>
                          <a:lnTo>
                            <a:pt x="734" y="290"/>
                          </a:lnTo>
                          <a:lnTo>
                            <a:pt x="734" y="290"/>
                          </a:lnTo>
                          <a:lnTo>
                            <a:pt x="646" y="52"/>
                          </a:lnTo>
                          <a:lnTo>
                            <a:pt x="646" y="52"/>
                          </a:lnTo>
                          <a:lnTo>
                            <a:pt x="648" y="58"/>
                          </a:lnTo>
                          <a:lnTo>
                            <a:pt x="478" y="0"/>
                          </a:lnTo>
                          <a:lnTo>
                            <a:pt x="4" y="2"/>
                          </a:lnTo>
                          <a:lnTo>
                            <a:pt x="0" y="264"/>
                          </a:lnTo>
                          <a:lnTo>
                            <a:pt x="158" y="268"/>
                          </a:lnTo>
                          <a:lnTo>
                            <a:pt x="164" y="362"/>
                          </a:lnTo>
                          <a:lnTo>
                            <a:pt x="758" y="354"/>
                          </a:lnTo>
                          <a:lnTo>
                            <a:pt x="736" y="29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2" name="Freeform 2996"/>
                    <p:cNvSpPr>
                      <a:spLocks/>
                    </p:cNvSpPr>
                    <p:nvPr/>
                  </p:nvSpPr>
                  <p:spPr bwMode="auto">
                    <a:xfrm>
                      <a:off x="2472" y="1231"/>
                      <a:ext cx="642" cy="406"/>
                    </a:xfrm>
                    <a:custGeom>
                      <a:avLst/>
                      <a:gdLst/>
                      <a:ahLst/>
                      <a:cxnLst>
                        <a:cxn ang="0">
                          <a:pos x="636" y="390"/>
                        </a:cxn>
                        <a:cxn ang="0">
                          <a:pos x="632" y="252"/>
                        </a:cxn>
                        <a:cxn ang="0">
                          <a:pos x="632" y="252"/>
                        </a:cxn>
                        <a:cxn ang="0">
                          <a:pos x="632" y="250"/>
                        </a:cxn>
                        <a:cxn ang="0">
                          <a:pos x="626" y="64"/>
                        </a:cxn>
                        <a:cxn ang="0">
                          <a:pos x="596" y="26"/>
                        </a:cxn>
                        <a:cxn ang="0">
                          <a:pos x="612" y="0"/>
                        </a:cxn>
                        <a:cxn ang="0">
                          <a:pos x="612" y="0"/>
                        </a:cxn>
                        <a:cxn ang="0">
                          <a:pos x="612" y="2"/>
                        </a:cxn>
                        <a:cxn ang="0">
                          <a:pos x="2" y="4"/>
                        </a:cxn>
                        <a:cxn ang="0">
                          <a:pos x="2" y="104"/>
                        </a:cxn>
                        <a:cxn ang="0">
                          <a:pos x="4" y="104"/>
                        </a:cxn>
                        <a:cxn ang="0">
                          <a:pos x="0" y="352"/>
                        </a:cxn>
                        <a:cxn ang="0">
                          <a:pos x="474" y="350"/>
                        </a:cxn>
                        <a:cxn ang="0">
                          <a:pos x="642" y="404"/>
                        </a:cxn>
                        <a:cxn ang="0">
                          <a:pos x="642" y="406"/>
                        </a:cxn>
                        <a:cxn ang="0">
                          <a:pos x="642" y="406"/>
                        </a:cxn>
                        <a:cxn ang="0">
                          <a:pos x="636" y="390"/>
                        </a:cxn>
                      </a:cxnLst>
                      <a:rect l="0" t="0" r="r" b="b"/>
                      <a:pathLst>
                        <a:path w="642" h="406">
                          <a:moveTo>
                            <a:pt x="636" y="390"/>
                          </a:moveTo>
                          <a:lnTo>
                            <a:pt x="632" y="252"/>
                          </a:lnTo>
                          <a:lnTo>
                            <a:pt x="632" y="252"/>
                          </a:lnTo>
                          <a:lnTo>
                            <a:pt x="632" y="250"/>
                          </a:lnTo>
                          <a:lnTo>
                            <a:pt x="626" y="64"/>
                          </a:lnTo>
                          <a:lnTo>
                            <a:pt x="596" y="26"/>
                          </a:lnTo>
                          <a:lnTo>
                            <a:pt x="612" y="0"/>
                          </a:lnTo>
                          <a:lnTo>
                            <a:pt x="612" y="0"/>
                          </a:lnTo>
                          <a:lnTo>
                            <a:pt x="612" y="2"/>
                          </a:lnTo>
                          <a:lnTo>
                            <a:pt x="2" y="4"/>
                          </a:lnTo>
                          <a:lnTo>
                            <a:pt x="2" y="104"/>
                          </a:lnTo>
                          <a:lnTo>
                            <a:pt x="4" y="104"/>
                          </a:lnTo>
                          <a:lnTo>
                            <a:pt x="0" y="352"/>
                          </a:lnTo>
                          <a:lnTo>
                            <a:pt x="474" y="350"/>
                          </a:lnTo>
                          <a:lnTo>
                            <a:pt x="642" y="404"/>
                          </a:lnTo>
                          <a:lnTo>
                            <a:pt x="642" y="406"/>
                          </a:lnTo>
                          <a:lnTo>
                            <a:pt x="642" y="406"/>
                          </a:lnTo>
                          <a:lnTo>
                            <a:pt x="636" y="39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3" name="Freeform 2997"/>
                    <p:cNvSpPr>
                      <a:spLocks/>
                    </p:cNvSpPr>
                    <p:nvPr/>
                  </p:nvSpPr>
                  <p:spPr bwMode="auto">
                    <a:xfrm>
                      <a:off x="3112" y="1457"/>
                      <a:ext cx="524" cy="418"/>
                    </a:xfrm>
                    <a:custGeom>
                      <a:avLst/>
                      <a:gdLst/>
                      <a:ahLst/>
                      <a:cxnLst>
                        <a:cxn ang="0">
                          <a:pos x="524" y="202"/>
                        </a:cxn>
                        <a:cxn ang="0">
                          <a:pos x="516" y="146"/>
                        </a:cxn>
                        <a:cxn ang="0">
                          <a:pos x="444" y="76"/>
                        </a:cxn>
                        <a:cxn ang="0">
                          <a:pos x="428" y="2"/>
                        </a:cxn>
                        <a:cxn ang="0">
                          <a:pos x="428" y="0"/>
                        </a:cxn>
                        <a:cxn ang="0">
                          <a:pos x="416" y="0"/>
                        </a:cxn>
                        <a:cxn ang="0">
                          <a:pos x="426" y="0"/>
                        </a:cxn>
                        <a:cxn ang="0">
                          <a:pos x="428" y="6"/>
                        </a:cxn>
                        <a:cxn ang="0">
                          <a:pos x="0" y="24"/>
                        </a:cxn>
                        <a:cxn ang="0">
                          <a:pos x="4" y="160"/>
                        </a:cxn>
                        <a:cxn ang="0">
                          <a:pos x="98" y="418"/>
                        </a:cxn>
                        <a:cxn ang="0">
                          <a:pos x="444" y="408"/>
                        </a:cxn>
                        <a:cxn ang="0">
                          <a:pos x="444" y="378"/>
                        </a:cxn>
                        <a:cxn ang="0">
                          <a:pos x="484" y="308"/>
                        </a:cxn>
                        <a:cxn ang="0">
                          <a:pos x="464" y="268"/>
                        </a:cxn>
                        <a:cxn ang="0">
                          <a:pos x="524" y="202"/>
                        </a:cxn>
                      </a:cxnLst>
                      <a:rect l="0" t="0" r="r" b="b"/>
                      <a:pathLst>
                        <a:path w="524" h="418">
                          <a:moveTo>
                            <a:pt x="524" y="202"/>
                          </a:moveTo>
                          <a:lnTo>
                            <a:pt x="516" y="146"/>
                          </a:lnTo>
                          <a:lnTo>
                            <a:pt x="444" y="76"/>
                          </a:lnTo>
                          <a:lnTo>
                            <a:pt x="428" y="2"/>
                          </a:lnTo>
                          <a:lnTo>
                            <a:pt x="428" y="0"/>
                          </a:lnTo>
                          <a:lnTo>
                            <a:pt x="416" y="0"/>
                          </a:lnTo>
                          <a:lnTo>
                            <a:pt x="426" y="0"/>
                          </a:lnTo>
                          <a:lnTo>
                            <a:pt x="428" y="6"/>
                          </a:lnTo>
                          <a:lnTo>
                            <a:pt x="0" y="24"/>
                          </a:lnTo>
                          <a:lnTo>
                            <a:pt x="4" y="160"/>
                          </a:lnTo>
                          <a:lnTo>
                            <a:pt x="98" y="418"/>
                          </a:lnTo>
                          <a:lnTo>
                            <a:pt x="444" y="408"/>
                          </a:lnTo>
                          <a:lnTo>
                            <a:pt x="444" y="378"/>
                          </a:lnTo>
                          <a:lnTo>
                            <a:pt x="484" y="308"/>
                          </a:lnTo>
                          <a:lnTo>
                            <a:pt x="464" y="268"/>
                          </a:lnTo>
                          <a:lnTo>
                            <a:pt x="524" y="20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4" name="Freeform 2998"/>
                    <p:cNvSpPr>
                      <a:spLocks/>
                    </p:cNvSpPr>
                    <p:nvPr/>
                  </p:nvSpPr>
                  <p:spPr bwMode="auto">
                    <a:xfrm>
                      <a:off x="3016" y="835"/>
                      <a:ext cx="586" cy="638"/>
                    </a:xfrm>
                    <a:custGeom>
                      <a:avLst/>
                      <a:gdLst/>
                      <a:ahLst/>
                      <a:cxnLst>
                        <a:cxn ang="0">
                          <a:pos x="514" y="566"/>
                        </a:cxn>
                        <a:cxn ang="0">
                          <a:pos x="376" y="482"/>
                        </a:cxn>
                        <a:cxn ang="0">
                          <a:pos x="346" y="344"/>
                        </a:cxn>
                        <a:cxn ang="0">
                          <a:pos x="386" y="302"/>
                        </a:cxn>
                        <a:cxn ang="0">
                          <a:pos x="424" y="214"/>
                        </a:cxn>
                        <a:cxn ang="0">
                          <a:pos x="418" y="216"/>
                        </a:cxn>
                        <a:cxn ang="0">
                          <a:pos x="506" y="108"/>
                        </a:cxn>
                        <a:cxn ang="0">
                          <a:pos x="586" y="54"/>
                        </a:cxn>
                        <a:cxn ang="0">
                          <a:pos x="406" y="54"/>
                        </a:cxn>
                        <a:cxn ang="0">
                          <a:pos x="158" y="0"/>
                        </a:cxn>
                        <a:cxn ang="0">
                          <a:pos x="0" y="8"/>
                        </a:cxn>
                        <a:cxn ang="0">
                          <a:pos x="0" y="12"/>
                        </a:cxn>
                        <a:cxn ang="0">
                          <a:pos x="4" y="14"/>
                        </a:cxn>
                        <a:cxn ang="0">
                          <a:pos x="78" y="390"/>
                        </a:cxn>
                        <a:cxn ang="0">
                          <a:pos x="60" y="422"/>
                        </a:cxn>
                        <a:cxn ang="0">
                          <a:pos x="90" y="460"/>
                        </a:cxn>
                        <a:cxn ang="0">
                          <a:pos x="96" y="638"/>
                        </a:cxn>
                        <a:cxn ang="0">
                          <a:pos x="512" y="622"/>
                        </a:cxn>
                        <a:cxn ang="0">
                          <a:pos x="524" y="622"/>
                        </a:cxn>
                        <a:cxn ang="0">
                          <a:pos x="514" y="566"/>
                        </a:cxn>
                      </a:cxnLst>
                      <a:rect l="0" t="0" r="r" b="b"/>
                      <a:pathLst>
                        <a:path w="586" h="638">
                          <a:moveTo>
                            <a:pt x="514" y="566"/>
                          </a:moveTo>
                          <a:lnTo>
                            <a:pt x="376" y="482"/>
                          </a:lnTo>
                          <a:lnTo>
                            <a:pt x="346" y="344"/>
                          </a:lnTo>
                          <a:lnTo>
                            <a:pt x="386" y="302"/>
                          </a:lnTo>
                          <a:lnTo>
                            <a:pt x="424" y="214"/>
                          </a:lnTo>
                          <a:lnTo>
                            <a:pt x="418" y="216"/>
                          </a:lnTo>
                          <a:lnTo>
                            <a:pt x="506" y="108"/>
                          </a:lnTo>
                          <a:lnTo>
                            <a:pt x="586" y="54"/>
                          </a:lnTo>
                          <a:lnTo>
                            <a:pt x="406" y="54"/>
                          </a:lnTo>
                          <a:lnTo>
                            <a:pt x="158" y="0"/>
                          </a:lnTo>
                          <a:lnTo>
                            <a:pt x="0" y="8"/>
                          </a:lnTo>
                          <a:lnTo>
                            <a:pt x="0" y="12"/>
                          </a:lnTo>
                          <a:lnTo>
                            <a:pt x="4" y="14"/>
                          </a:lnTo>
                          <a:lnTo>
                            <a:pt x="78" y="390"/>
                          </a:lnTo>
                          <a:lnTo>
                            <a:pt x="60" y="422"/>
                          </a:lnTo>
                          <a:lnTo>
                            <a:pt x="90" y="460"/>
                          </a:lnTo>
                          <a:lnTo>
                            <a:pt x="96" y="638"/>
                          </a:lnTo>
                          <a:lnTo>
                            <a:pt x="512" y="622"/>
                          </a:lnTo>
                          <a:lnTo>
                            <a:pt x="524" y="622"/>
                          </a:lnTo>
                          <a:lnTo>
                            <a:pt x="514" y="56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5" name="Freeform 2999"/>
                    <p:cNvSpPr>
                      <a:spLocks/>
                    </p:cNvSpPr>
                    <p:nvPr/>
                  </p:nvSpPr>
                  <p:spPr bwMode="auto">
                    <a:xfrm>
                      <a:off x="3686" y="2005"/>
                      <a:ext cx="82" cy="138"/>
                    </a:xfrm>
                    <a:custGeom>
                      <a:avLst/>
                      <a:gdLst/>
                      <a:ahLst/>
                      <a:cxnLst>
                        <a:cxn ang="0">
                          <a:pos x="4" y="84"/>
                        </a:cxn>
                        <a:cxn ang="0">
                          <a:pos x="4" y="0"/>
                        </a:cxn>
                        <a:cxn ang="0">
                          <a:pos x="0" y="84"/>
                        </a:cxn>
                        <a:cxn ang="0">
                          <a:pos x="82" y="138"/>
                        </a:cxn>
                        <a:cxn ang="0">
                          <a:pos x="4" y="84"/>
                        </a:cxn>
                      </a:cxnLst>
                      <a:rect l="0" t="0" r="r" b="b"/>
                      <a:pathLst>
                        <a:path w="82" h="138">
                          <a:moveTo>
                            <a:pt x="4" y="84"/>
                          </a:moveTo>
                          <a:lnTo>
                            <a:pt x="4" y="0"/>
                          </a:lnTo>
                          <a:lnTo>
                            <a:pt x="0" y="84"/>
                          </a:lnTo>
                          <a:lnTo>
                            <a:pt x="82" y="138"/>
                          </a:lnTo>
                          <a:lnTo>
                            <a:pt x="4" y="8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6" name="Freeform 3000"/>
                    <p:cNvSpPr>
                      <a:spLocks/>
                    </p:cNvSpPr>
                    <p:nvPr/>
                  </p:nvSpPr>
                  <p:spPr bwMode="auto">
                    <a:xfrm>
                      <a:off x="3686" y="2083"/>
                      <a:ext cx="234" cy="146"/>
                    </a:xfrm>
                    <a:custGeom>
                      <a:avLst/>
                      <a:gdLst/>
                      <a:ahLst/>
                      <a:cxnLst>
                        <a:cxn ang="0">
                          <a:pos x="110" y="146"/>
                        </a:cxn>
                        <a:cxn ang="0">
                          <a:pos x="132" y="102"/>
                        </a:cxn>
                        <a:cxn ang="0">
                          <a:pos x="182" y="128"/>
                        </a:cxn>
                        <a:cxn ang="0">
                          <a:pos x="224" y="72"/>
                        </a:cxn>
                        <a:cxn ang="0">
                          <a:pos x="234" y="0"/>
                        </a:cxn>
                        <a:cxn ang="0">
                          <a:pos x="222" y="72"/>
                        </a:cxn>
                        <a:cxn ang="0">
                          <a:pos x="182" y="124"/>
                        </a:cxn>
                        <a:cxn ang="0">
                          <a:pos x="132" y="96"/>
                        </a:cxn>
                        <a:cxn ang="0">
                          <a:pos x="110" y="138"/>
                        </a:cxn>
                        <a:cxn ang="0">
                          <a:pos x="82" y="60"/>
                        </a:cxn>
                        <a:cxn ang="0">
                          <a:pos x="0" y="6"/>
                        </a:cxn>
                        <a:cxn ang="0">
                          <a:pos x="80" y="64"/>
                        </a:cxn>
                        <a:cxn ang="0">
                          <a:pos x="110" y="146"/>
                        </a:cxn>
                      </a:cxnLst>
                      <a:rect l="0" t="0" r="r" b="b"/>
                      <a:pathLst>
                        <a:path w="234" h="146">
                          <a:moveTo>
                            <a:pt x="110" y="146"/>
                          </a:moveTo>
                          <a:lnTo>
                            <a:pt x="132" y="102"/>
                          </a:lnTo>
                          <a:lnTo>
                            <a:pt x="182" y="128"/>
                          </a:lnTo>
                          <a:lnTo>
                            <a:pt x="224" y="72"/>
                          </a:lnTo>
                          <a:lnTo>
                            <a:pt x="234" y="0"/>
                          </a:lnTo>
                          <a:lnTo>
                            <a:pt x="222" y="72"/>
                          </a:lnTo>
                          <a:lnTo>
                            <a:pt x="182" y="124"/>
                          </a:lnTo>
                          <a:lnTo>
                            <a:pt x="132" y="96"/>
                          </a:lnTo>
                          <a:lnTo>
                            <a:pt x="110" y="138"/>
                          </a:lnTo>
                          <a:lnTo>
                            <a:pt x="82" y="60"/>
                          </a:lnTo>
                          <a:lnTo>
                            <a:pt x="0" y="6"/>
                          </a:lnTo>
                          <a:lnTo>
                            <a:pt x="80" y="64"/>
                          </a:lnTo>
                          <a:lnTo>
                            <a:pt x="110" y="14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7" name="Freeform 3001"/>
                    <p:cNvSpPr>
                      <a:spLocks/>
                    </p:cNvSpPr>
                    <p:nvPr/>
                  </p:nvSpPr>
                  <p:spPr bwMode="auto">
                    <a:xfrm>
                      <a:off x="3908" y="1991"/>
                      <a:ext cx="28" cy="164"/>
                    </a:xfrm>
                    <a:custGeom>
                      <a:avLst/>
                      <a:gdLst/>
                      <a:ahLst/>
                      <a:cxnLst>
                        <a:cxn ang="0">
                          <a:pos x="0" y="164"/>
                        </a:cxn>
                        <a:cxn ang="0">
                          <a:pos x="12" y="92"/>
                        </a:cxn>
                        <a:cxn ang="0">
                          <a:pos x="14" y="82"/>
                        </a:cxn>
                        <a:cxn ang="0">
                          <a:pos x="16" y="72"/>
                        </a:cxn>
                        <a:cxn ang="0">
                          <a:pos x="28" y="0"/>
                        </a:cxn>
                        <a:cxn ang="0">
                          <a:pos x="8" y="82"/>
                        </a:cxn>
                        <a:cxn ang="0">
                          <a:pos x="0" y="164"/>
                        </a:cxn>
                      </a:cxnLst>
                      <a:rect l="0" t="0" r="r" b="b"/>
                      <a:pathLst>
                        <a:path w="28" h="164">
                          <a:moveTo>
                            <a:pt x="0" y="164"/>
                          </a:moveTo>
                          <a:lnTo>
                            <a:pt x="12" y="92"/>
                          </a:lnTo>
                          <a:lnTo>
                            <a:pt x="14" y="82"/>
                          </a:lnTo>
                          <a:lnTo>
                            <a:pt x="16" y="72"/>
                          </a:lnTo>
                          <a:lnTo>
                            <a:pt x="28" y="0"/>
                          </a:lnTo>
                          <a:lnTo>
                            <a:pt x="8" y="82"/>
                          </a:lnTo>
                          <a:lnTo>
                            <a:pt x="0" y="16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8" name="Freeform 3003"/>
                    <p:cNvSpPr>
                      <a:spLocks/>
                    </p:cNvSpPr>
                    <p:nvPr/>
                  </p:nvSpPr>
                  <p:spPr bwMode="auto">
                    <a:xfrm>
                      <a:off x="3920" y="2063"/>
                      <a:ext cx="4" cy="20"/>
                    </a:xfrm>
                    <a:custGeom>
                      <a:avLst/>
                      <a:gdLst/>
                      <a:ahLst/>
                      <a:cxnLst>
                        <a:cxn ang="0">
                          <a:pos x="0" y="20"/>
                        </a:cxn>
                        <a:cxn ang="0">
                          <a:pos x="4" y="0"/>
                        </a:cxn>
                        <a:cxn ang="0">
                          <a:pos x="2" y="10"/>
                        </a:cxn>
                        <a:cxn ang="0">
                          <a:pos x="0" y="20"/>
                        </a:cxn>
                      </a:cxnLst>
                      <a:rect l="0" t="0" r="r" b="b"/>
                      <a:pathLst>
                        <a:path w="4" h="20">
                          <a:moveTo>
                            <a:pt x="0" y="20"/>
                          </a:moveTo>
                          <a:lnTo>
                            <a:pt x="4" y="0"/>
                          </a:lnTo>
                          <a:lnTo>
                            <a:pt x="2" y="10"/>
                          </a:lnTo>
                          <a:lnTo>
                            <a:pt x="0" y="2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89" name="Freeform 3004"/>
                    <p:cNvSpPr>
                      <a:spLocks/>
                    </p:cNvSpPr>
                    <p:nvPr/>
                  </p:nvSpPr>
                  <p:spPr bwMode="auto">
                    <a:xfrm>
                      <a:off x="3968" y="2043"/>
                      <a:ext cx="104" cy="60"/>
                    </a:xfrm>
                    <a:custGeom>
                      <a:avLst/>
                      <a:gdLst/>
                      <a:ahLst/>
                      <a:cxnLst>
                        <a:cxn ang="0">
                          <a:pos x="24" y="54"/>
                        </a:cxn>
                        <a:cxn ang="0">
                          <a:pos x="0" y="40"/>
                        </a:cxn>
                        <a:cxn ang="0">
                          <a:pos x="24" y="60"/>
                        </a:cxn>
                        <a:cxn ang="0">
                          <a:pos x="104" y="0"/>
                        </a:cxn>
                        <a:cxn ang="0">
                          <a:pos x="24" y="54"/>
                        </a:cxn>
                      </a:cxnLst>
                      <a:rect l="0" t="0" r="r" b="b"/>
                      <a:pathLst>
                        <a:path w="104" h="60">
                          <a:moveTo>
                            <a:pt x="24" y="54"/>
                          </a:moveTo>
                          <a:lnTo>
                            <a:pt x="0" y="40"/>
                          </a:lnTo>
                          <a:lnTo>
                            <a:pt x="24" y="60"/>
                          </a:lnTo>
                          <a:lnTo>
                            <a:pt x="104" y="0"/>
                          </a:lnTo>
                          <a:lnTo>
                            <a:pt x="24" y="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0" name="Freeform 3005"/>
                    <p:cNvSpPr>
                      <a:spLocks/>
                    </p:cNvSpPr>
                    <p:nvPr/>
                  </p:nvSpPr>
                  <p:spPr bwMode="auto">
                    <a:xfrm>
                      <a:off x="4100" y="1909"/>
                      <a:ext cx="88" cy="148"/>
                    </a:xfrm>
                    <a:custGeom>
                      <a:avLst/>
                      <a:gdLst/>
                      <a:ahLst/>
                      <a:cxnLst>
                        <a:cxn ang="0">
                          <a:pos x="0" y="148"/>
                        </a:cxn>
                        <a:cxn ang="0">
                          <a:pos x="52" y="42"/>
                        </a:cxn>
                        <a:cxn ang="0">
                          <a:pos x="88" y="0"/>
                        </a:cxn>
                        <a:cxn ang="0">
                          <a:pos x="50" y="40"/>
                        </a:cxn>
                        <a:cxn ang="0">
                          <a:pos x="0" y="148"/>
                        </a:cxn>
                      </a:cxnLst>
                      <a:rect l="0" t="0" r="r" b="b"/>
                      <a:pathLst>
                        <a:path w="88" h="148">
                          <a:moveTo>
                            <a:pt x="0" y="148"/>
                          </a:moveTo>
                          <a:lnTo>
                            <a:pt x="52" y="42"/>
                          </a:lnTo>
                          <a:lnTo>
                            <a:pt x="88" y="0"/>
                          </a:lnTo>
                          <a:lnTo>
                            <a:pt x="50" y="40"/>
                          </a:lnTo>
                          <a:lnTo>
                            <a:pt x="0" y="14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1" name="Freeform 3006"/>
                    <p:cNvSpPr>
                      <a:spLocks/>
                    </p:cNvSpPr>
                    <p:nvPr/>
                  </p:nvSpPr>
                  <p:spPr bwMode="auto">
                    <a:xfrm>
                      <a:off x="3914" y="2083"/>
                      <a:ext cx="78" cy="48"/>
                    </a:xfrm>
                    <a:custGeom>
                      <a:avLst/>
                      <a:gdLst/>
                      <a:ahLst/>
                      <a:cxnLst>
                        <a:cxn ang="0">
                          <a:pos x="0" y="44"/>
                        </a:cxn>
                        <a:cxn ang="0">
                          <a:pos x="0" y="48"/>
                        </a:cxn>
                        <a:cxn ang="0">
                          <a:pos x="54" y="4"/>
                        </a:cxn>
                        <a:cxn ang="0">
                          <a:pos x="78" y="20"/>
                        </a:cxn>
                        <a:cxn ang="0">
                          <a:pos x="54" y="0"/>
                        </a:cxn>
                        <a:cxn ang="0">
                          <a:pos x="0" y="44"/>
                        </a:cxn>
                      </a:cxnLst>
                      <a:rect l="0" t="0" r="r" b="b"/>
                      <a:pathLst>
                        <a:path w="78" h="48">
                          <a:moveTo>
                            <a:pt x="0" y="44"/>
                          </a:moveTo>
                          <a:lnTo>
                            <a:pt x="0" y="48"/>
                          </a:lnTo>
                          <a:lnTo>
                            <a:pt x="54" y="4"/>
                          </a:lnTo>
                          <a:lnTo>
                            <a:pt x="78" y="20"/>
                          </a:lnTo>
                          <a:lnTo>
                            <a:pt x="54" y="0"/>
                          </a:lnTo>
                          <a:lnTo>
                            <a:pt x="0" y="4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2" name="Freeform 3007"/>
                    <p:cNvSpPr>
                      <a:spLocks/>
                    </p:cNvSpPr>
                    <p:nvPr/>
                  </p:nvSpPr>
                  <p:spPr bwMode="auto">
                    <a:xfrm>
                      <a:off x="3992" y="1951"/>
                      <a:ext cx="160" cy="152"/>
                    </a:xfrm>
                    <a:custGeom>
                      <a:avLst/>
                      <a:gdLst/>
                      <a:ahLst/>
                      <a:cxnLst>
                        <a:cxn ang="0">
                          <a:pos x="80" y="92"/>
                        </a:cxn>
                        <a:cxn ang="0">
                          <a:pos x="0" y="152"/>
                        </a:cxn>
                        <a:cxn ang="0">
                          <a:pos x="80" y="96"/>
                        </a:cxn>
                        <a:cxn ang="0">
                          <a:pos x="110" y="110"/>
                        </a:cxn>
                        <a:cxn ang="0">
                          <a:pos x="160" y="0"/>
                        </a:cxn>
                        <a:cxn ang="0">
                          <a:pos x="108" y="106"/>
                        </a:cxn>
                        <a:cxn ang="0">
                          <a:pos x="80" y="92"/>
                        </a:cxn>
                      </a:cxnLst>
                      <a:rect l="0" t="0" r="r" b="b"/>
                      <a:pathLst>
                        <a:path w="160" h="152">
                          <a:moveTo>
                            <a:pt x="80" y="92"/>
                          </a:moveTo>
                          <a:lnTo>
                            <a:pt x="0" y="152"/>
                          </a:lnTo>
                          <a:lnTo>
                            <a:pt x="80" y="96"/>
                          </a:lnTo>
                          <a:lnTo>
                            <a:pt x="110" y="110"/>
                          </a:lnTo>
                          <a:lnTo>
                            <a:pt x="160" y="0"/>
                          </a:lnTo>
                          <a:lnTo>
                            <a:pt x="108" y="106"/>
                          </a:lnTo>
                          <a:lnTo>
                            <a:pt x="80" y="9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3" name="Freeform 3008"/>
                    <p:cNvSpPr>
                      <a:spLocks/>
                    </p:cNvSpPr>
                    <p:nvPr/>
                  </p:nvSpPr>
                  <p:spPr bwMode="auto">
                    <a:xfrm>
                      <a:off x="4184" y="1895"/>
                      <a:ext cx="4" cy="14"/>
                    </a:xfrm>
                    <a:custGeom>
                      <a:avLst/>
                      <a:gdLst/>
                      <a:ahLst/>
                      <a:cxnLst>
                        <a:cxn ang="0">
                          <a:pos x="0" y="2"/>
                        </a:cxn>
                        <a:cxn ang="0">
                          <a:pos x="4" y="14"/>
                        </a:cxn>
                        <a:cxn ang="0">
                          <a:pos x="0" y="0"/>
                        </a:cxn>
                        <a:cxn ang="0">
                          <a:pos x="0" y="2"/>
                        </a:cxn>
                        <a:cxn ang="0">
                          <a:pos x="0" y="2"/>
                        </a:cxn>
                      </a:cxnLst>
                      <a:rect l="0" t="0" r="r" b="b"/>
                      <a:pathLst>
                        <a:path w="4" h="14">
                          <a:moveTo>
                            <a:pt x="0" y="2"/>
                          </a:moveTo>
                          <a:lnTo>
                            <a:pt x="4" y="14"/>
                          </a:lnTo>
                          <a:lnTo>
                            <a:pt x="0" y="0"/>
                          </a:lnTo>
                          <a:lnTo>
                            <a:pt x="0" y="2"/>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4" name="Freeform 3010"/>
                    <p:cNvSpPr>
                      <a:spLocks/>
                    </p:cNvSpPr>
                    <p:nvPr/>
                  </p:nvSpPr>
                  <p:spPr bwMode="auto">
                    <a:xfrm>
                      <a:off x="3900" y="1599"/>
                      <a:ext cx="288" cy="524"/>
                    </a:xfrm>
                    <a:custGeom>
                      <a:avLst/>
                      <a:gdLst/>
                      <a:ahLst/>
                      <a:cxnLst>
                        <a:cxn ang="0">
                          <a:pos x="92" y="498"/>
                        </a:cxn>
                        <a:cxn ang="0">
                          <a:pos x="172" y="444"/>
                        </a:cxn>
                        <a:cxn ang="0">
                          <a:pos x="200" y="458"/>
                        </a:cxn>
                        <a:cxn ang="0">
                          <a:pos x="250" y="350"/>
                        </a:cxn>
                        <a:cxn ang="0">
                          <a:pos x="288" y="310"/>
                        </a:cxn>
                        <a:cxn ang="0">
                          <a:pos x="284" y="298"/>
                        </a:cxn>
                        <a:cxn ang="0">
                          <a:pos x="284" y="298"/>
                        </a:cxn>
                        <a:cxn ang="0">
                          <a:pos x="284" y="296"/>
                        </a:cxn>
                        <a:cxn ang="0">
                          <a:pos x="216" y="0"/>
                        </a:cxn>
                        <a:cxn ang="0">
                          <a:pos x="26" y="6"/>
                        </a:cxn>
                        <a:cxn ang="0">
                          <a:pos x="0" y="28"/>
                        </a:cxn>
                        <a:cxn ang="0">
                          <a:pos x="38" y="392"/>
                        </a:cxn>
                        <a:cxn ang="0">
                          <a:pos x="24" y="464"/>
                        </a:cxn>
                        <a:cxn ang="0">
                          <a:pos x="20" y="484"/>
                        </a:cxn>
                        <a:cxn ang="0">
                          <a:pos x="14" y="524"/>
                        </a:cxn>
                        <a:cxn ang="0">
                          <a:pos x="68" y="484"/>
                        </a:cxn>
                        <a:cxn ang="0">
                          <a:pos x="92" y="498"/>
                        </a:cxn>
                      </a:cxnLst>
                      <a:rect l="0" t="0" r="r" b="b"/>
                      <a:pathLst>
                        <a:path w="288" h="524">
                          <a:moveTo>
                            <a:pt x="92" y="498"/>
                          </a:moveTo>
                          <a:lnTo>
                            <a:pt x="172" y="444"/>
                          </a:lnTo>
                          <a:lnTo>
                            <a:pt x="200" y="458"/>
                          </a:lnTo>
                          <a:lnTo>
                            <a:pt x="250" y="350"/>
                          </a:lnTo>
                          <a:lnTo>
                            <a:pt x="288" y="310"/>
                          </a:lnTo>
                          <a:lnTo>
                            <a:pt x="284" y="298"/>
                          </a:lnTo>
                          <a:lnTo>
                            <a:pt x="284" y="298"/>
                          </a:lnTo>
                          <a:lnTo>
                            <a:pt x="284" y="296"/>
                          </a:lnTo>
                          <a:lnTo>
                            <a:pt x="216" y="0"/>
                          </a:lnTo>
                          <a:lnTo>
                            <a:pt x="26" y="6"/>
                          </a:lnTo>
                          <a:lnTo>
                            <a:pt x="0" y="28"/>
                          </a:lnTo>
                          <a:lnTo>
                            <a:pt x="38" y="392"/>
                          </a:lnTo>
                          <a:lnTo>
                            <a:pt x="24" y="464"/>
                          </a:lnTo>
                          <a:lnTo>
                            <a:pt x="20" y="484"/>
                          </a:lnTo>
                          <a:lnTo>
                            <a:pt x="14" y="524"/>
                          </a:lnTo>
                          <a:lnTo>
                            <a:pt x="68" y="484"/>
                          </a:lnTo>
                          <a:lnTo>
                            <a:pt x="92" y="49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5" name="Freeform 3011"/>
                    <p:cNvSpPr>
                      <a:spLocks/>
                    </p:cNvSpPr>
                    <p:nvPr/>
                  </p:nvSpPr>
                  <p:spPr bwMode="auto">
                    <a:xfrm>
                      <a:off x="3970" y="2457"/>
                      <a:ext cx="32" cy="350"/>
                    </a:xfrm>
                    <a:custGeom>
                      <a:avLst/>
                      <a:gdLst/>
                      <a:ahLst/>
                      <a:cxnLst>
                        <a:cxn ang="0">
                          <a:pos x="0" y="0"/>
                        </a:cxn>
                        <a:cxn ang="0">
                          <a:pos x="32" y="350"/>
                        </a:cxn>
                        <a:cxn ang="0">
                          <a:pos x="8" y="68"/>
                        </a:cxn>
                        <a:cxn ang="0">
                          <a:pos x="2" y="0"/>
                        </a:cxn>
                        <a:cxn ang="0">
                          <a:pos x="0" y="0"/>
                        </a:cxn>
                      </a:cxnLst>
                      <a:rect l="0" t="0" r="r" b="b"/>
                      <a:pathLst>
                        <a:path w="32" h="350">
                          <a:moveTo>
                            <a:pt x="0" y="0"/>
                          </a:moveTo>
                          <a:lnTo>
                            <a:pt x="32" y="350"/>
                          </a:lnTo>
                          <a:lnTo>
                            <a:pt x="8" y="68"/>
                          </a:lnTo>
                          <a:lnTo>
                            <a:pt x="2" y="0"/>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6" name="Freeform 3012"/>
                    <p:cNvSpPr>
                      <a:spLocks/>
                    </p:cNvSpPr>
                    <p:nvPr/>
                  </p:nvSpPr>
                  <p:spPr bwMode="auto">
                    <a:xfrm>
                      <a:off x="3692" y="2455"/>
                      <a:ext cx="328" cy="586"/>
                    </a:xfrm>
                    <a:custGeom>
                      <a:avLst/>
                      <a:gdLst/>
                      <a:ahLst/>
                      <a:cxnLst>
                        <a:cxn ang="0">
                          <a:pos x="278" y="0"/>
                        </a:cxn>
                        <a:cxn ang="0">
                          <a:pos x="74" y="22"/>
                        </a:cxn>
                        <a:cxn ang="0">
                          <a:pos x="0" y="240"/>
                        </a:cxn>
                        <a:cxn ang="0">
                          <a:pos x="38" y="372"/>
                        </a:cxn>
                        <a:cxn ang="0">
                          <a:pos x="6" y="522"/>
                        </a:cxn>
                        <a:cxn ang="0">
                          <a:pos x="178" y="508"/>
                        </a:cxn>
                        <a:cxn ang="0">
                          <a:pos x="216" y="586"/>
                        </a:cxn>
                        <a:cxn ang="0">
                          <a:pos x="298" y="560"/>
                        </a:cxn>
                        <a:cxn ang="0">
                          <a:pos x="328" y="560"/>
                        </a:cxn>
                        <a:cxn ang="0">
                          <a:pos x="310" y="352"/>
                        </a:cxn>
                        <a:cxn ang="0">
                          <a:pos x="278" y="2"/>
                        </a:cxn>
                        <a:cxn ang="0">
                          <a:pos x="280" y="2"/>
                        </a:cxn>
                        <a:cxn ang="0">
                          <a:pos x="286" y="70"/>
                        </a:cxn>
                        <a:cxn ang="0">
                          <a:pos x="280" y="0"/>
                        </a:cxn>
                        <a:cxn ang="0">
                          <a:pos x="278" y="0"/>
                        </a:cxn>
                      </a:cxnLst>
                      <a:rect l="0" t="0" r="r" b="b"/>
                      <a:pathLst>
                        <a:path w="328" h="586">
                          <a:moveTo>
                            <a:pt x="278" y="0"/>
                          </a:moveTo>
                          <a:lnTo>
                            <a:pt x="74" y="22"/>
                          </a:lnTo>
                          <a:lnTo>
                            <a:pt x="0" y="240"/>
                          </a:lnTo>
                          <a:lnTo>
                            <a:pt x="38" y="372"/>
                          </a:lnTo>
                          <a:lnTo>
                            <a:pt x="6" y="522"/>
                          </a:lnTo>
                          <a:lnTo>
                            <a:pt x="178" y="508"/>
                          </a:lnTo>
                          <a:lnTo>
                            <a:pt x="216" y="586"/>
                          </a:lnTo>
                          <a:lnTo>
                            <a:pt x="298" y="560"/>
                          </a:lnTo>
                          <a:lnTo>
                            <a:pt x="328" y="560"/>
                          </a:lnTo>
                          <a:lnTo>
                            <a:pt x="310" y="352"/>
                          </a:lnTo>
                          <a:lnTo>
                            <a:pt x="278" y="2"/>
                          </a:lnTo>
                          <a:lnTo>
                            <a:pt x="280" y="2"/>
                          </a:lnTo>
                          <a:lnTo>
                            <a:pt x="286" y="70"/>
                          </a:lnTo>
                          <a:lnTo>
                            <a:pt x="280" y="0"/>
                          </a:lnTo>
                          <a:lnTo>
                            <a:pt x="27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7" name="Freeform 3013"/>
                    <p:cNvSpPr>
                      <a:spLocks/>
                    </p:cNvSpPr>
                    <p:nvPr/>
                  </p:nvSpPr>
                  <p:spPr bwMode="auto">
                    <a:xfrm>
                      <a:off x="4002" y="2807"/>
                      <a:ext cx="20" cy="208"/>
                    </a:xfrm>
                    <a:custGeom>
                      <a:avLst/>
                      <a:gdLst/>
                      <a:ahLst/>
                      <a:cxnLst>
                        <a:cxn ang="0">
                          <a:pos x="20" y="208"/>
                        </a:cxn>
                        <a:cxn ang="0">
                          <a:pos x="0" y="0"/>
                        </a:cxn>
                        <a:cxn ang="0">
                          <a:pos x="18" y="208"/>
                        </a:cxn>
                        <a:cxn ang="0">
                          <a:pos x="20" y="208"/>
                        </a:cxn>
                      </a:cxnLst>
                      <a:rect l="0" t="0" r="r" b="b"/>
                      <a:pathLst>
                        <a:path w="20" h="208">
                          <a:moveTo>
                            <a:pt x="20" y="208"/>
                          </a:moveTo>
                          <a:lnTo>
                            <a:pt x="0" y="0"/>
                          </a:lnTo>
                          <a:lnTo>
                            <a:pt x="18" y="208"/>
                          </a:lnTo>
                          <a:lnTo>
                            <a:pt x="20" y="20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8" name="Freeform 3014"/>
                    <p:cNvSpPr>
                      <a:spLocks/>
                    </p:cNvSpPr>
                    <p:nvPr/>
                  </p:nvSpPr>
                  <p:spPr bwMode="auto">
                    <a:xfrm>
                      <a:off x="3972" y="2419"/>
                      <a:ext cx="368" cy="596"/>
                    </a:xfrm>
                    <a:custGeom>
                      <a:avLst/>
                      <a:gdLst/>
                      <a:ahLst/>
                      <a:cxnLst>
                        <a:cxn ang="0">
                          <a:pos x="368" y="466"/>
                        </a:cxn>
                        <a:cxn ang="0">
                          <a:pos x="350" y="330"/>
                        </a:cxn>
                        <a:cxn ang="0">
                          <a:pos x="226" y="0"/>
                        </a:cxn>
                        <a:cxn ang="0">
                          <a:pos x="0" y="36"/>
                        </a:cxn>
                        <a:cxn ang="0">
                          <a:pos x="6" y="106"/>
                        </a:cxn>
                        <a:cxn ang="0">
                          <a:pos x="52" y="596"/>
                        </a:cxn>
                        <a:cxn ang="0">
                          <a:pos x="96" y="596"/>
                        </a:cxn>
                        <a:cxn ang="0">
                          <a:pos x="134" y="580"/>
                        </a:cxn>
                        <a:cxn ang="0">
                          <a:pos x="90" y="490"/>
                        </a:cxn>
                        <a:cxn ang="0">
                          <a:pos x="368" y="466"/>
                        </a:cxn>
                      </a:cxnLst>
                      <a:rect l="0" t="0" r="r" b="b"/>
                      <a:pathLst>
                        <a:path w="368" h="596">
                          <a:moveTo>
                            <a:pt x="368" y="466"/>
                          </a:moveTo>
                          <a:lnTo>
                            <a:pt x="350" y="330"/>
                          </a:lnTo>
                          <a:lnTo>
                            <a:pt x="226" y="0"/>
                          </a:lnTo>
                          <a:lnTo>
                            <a:pt x="0" y="36"/>
                          </a:lnTo>
                          <a:lnTo>
                            <a:pt x="6" y="106"/>
                          </a:lnTo>
                          <a:lnTo>
                            <a:pt x="52" y="596"/>
                          </a:lnTo>
                          <a:lnTo>
                            <a:pt x="96" y="596"/>
                          </a:lnTo>
                          <a:lnTo>
                            <a:pt x="134" y="580"/>
                          </a:lnTo>
                          <a:lnTo>
                            <a:pt x="90" y="490"/>
                          </a:lnTo>
                          <a:lnTo>
                            <a:pt x="368" y="46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399" name="Freeform 3015"/>
                    <p:cNvSpPr>
                      <a:spLocks/>
                    </p:cNvSpPr>
                    <p:nvPr/>
                  </p:nvSpPr>
                  <p:spPr bwMode="auto">
                    <a:xfrm>
                      <a:off x="4436" y="2409"/>
                      <a:ext cx="54" cy="38"/>
                    </a:xfrm>
                    <a:custGeom>
                      <a:avLst/>
                      <a:gdLst/>
                      <a:ahLst/>
                      <a:cxnLst>
                        <a:cxn ang="0">
                          <a:pos x="0" y="6"/>
                        </a:cxn>
                        <a:cxn ang="0">
                          <a:pos x="52" y="4"/>
                        </a:cxn>
                        <a:cxn ang="0">
                          <a:pos x="52" y="38"/>
                        </a:cxn>
                        <a:cxn ang="0">
                          <a:pos x="54" y="0"/>
                        </a:cxn>
                        <a:cxn ang="0">
                          <a:pos x="0" y="6"/>
                        </a:cxn>
                      </a:cxnLst>
                      <a:rect l="0" t="0" r="r" b="b"/>
                      <a:pathLst>
                        <a:path w="54" h="38">
                          <a:moveTo>
                            <a:pt x="0" y="6"/>
                          </a:moveTo>
                          <a:lnTo>
                            <a:pt x="52" y="4"/>
                          </a:lnTo>
                          <a:lnTo>
                            <a:pt x="52" y="38"/>
                          </a:lnTo>
                          <a:lnTo>
                            <a:pt x="54" y="0"/>
                          </a:lnTo>
                          <a:lnTo>
                            <a:pt x="0"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0" name="Freeform 3016"/>
                    <p:cNvSpPr>
                      <a:spLocks/>
                    </p:cNvSpPr>
                    <p:nvPr/>
                  </p:nvSpPr>
                  <p:spPr bwMode="auto">
                    <a:xfrm>
                      <a:off x="4436" y="2373"/>
                      <a:ext cx="54" cy="42"/>
                    </a:xfrm>
                    <a:custGeom>
                      <a:avLst/>
                      <a:gdLst/>
                      <a:ahLst/>
                      <a:cxnLst>
                        <a:cxn ang="0">
                          <a:pos x="6" y="40"/>
                        </a:cxn>
                        <a:cxn ang="0">
                          <a:pos x="22" y="0"/>
                        </a:cxn>
                        <a:cxn ang="0">
                          <a:pos x="0" y="42"/>
                        </a:cxn>
                        <a:cxn ang="0">
                          <a:pos x="54" y="36"/>
                        </a:cxn>
                        <a:cxn ang="0">
                          <a:pos x="6" y="40"/>
                        </a:cxn>
                      </a:cxnLst>
                      <a:rect l="0" t="0" r="r" b="b"/>
                      <a:pathLst>
                        <a:path w="54" h="42">
                          <a:moveTo>
                            <a:pt x="6" y="40"/>
                          </a:moveTo>
                          <a:lnTo>
                            <a:pt x="22" y="0"/>
                          </a:lnTo>
                          <a:lnTo>
                            <a:pt x="0" y="42"/>
                          </a:lnTo>
                          <a:lnTo>
                            <a:pt x="54" y="36"/>
                          </a:lnTo>
                          <a:lnTo>
                            <a:pt x="6" y="4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1" name="Freeform 3017"/>
                    <p:cNvSpPr>
                      <a:spLocks/>
                    </p:cNvSpPr>
                    <p:nvPr/>
                  </p:nvSpPr>
                  <p:spPr bwMode="auto">
                    <a:xfrm>
                      <a:off x="4488" y="2409"/>
                      <a:ext cx="264" cy="260"/>
                    </a:xfrm>
                    <a:custGeom>
                      <a:avLst/>
                      <a:gdLst/>
                      <a:ahLst/>
                      <a:cxnLst>
                        <a:cxn ang="0">
                          <a:pos x="2" y="0"/>
                        </a:cxn>
                        <a:cxn ang="0">
                          <a:pos x="0" y="38"/>
                        </a:cxn>
                        <a:cxn ang="0">
                          <a:pos x="264" y="260"/>
                        </a:cxn>
                        <a:cxn ang="0">
                          <a:pos x="2" y="36"/>
                        </a:cxn>
                        <a:cxn ang="0">
                          <a:pos x="2" y="0"/>
                        </a:cxn>
                      </a:cxnLst>
                      <a:rect l="0" t="0" r="r" b="b"/>
                      <a:pathLst>
                        <a:path w="264" h="260">
                          <a:moveTo>
                            <a:pt x="2" y="0"/>
                          </a:moveTo>
                          <a:lnTo>
                            <a:pt x="0" y="38"/>
                          </a:lnTo>
                          <a:lnTo>
                            <a:pt x="264" y="260"/>
                          </a:lnTo>
                          <a:lnTo>
                            <a:pt x="2" y="36"/>
                          </a:lnTo>
                          <a:lnTo>
                            <a:pt x="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2" name="Freeform 3018"/>
                    <p:cNvSpPr>
                      <a:spLocks/>
                    </p:cNvSpPr>
                    <p:nvPr/>
                  </p:nvSpPr>
                  <p:spPr bwMode="auto">
                    <a:xfrm>
                      <a:off x="4436" y="2359"/>
                      <a:ext cx="28" cy="56"/>
                    </a:xfrm>
                    <a:custGeom>
                      <a:avLst/>
                      <a:gdLst/>
                      <a:ahLst/>
                      <a:cxnLst>
                        <a:cxn ang="0">
                          <a:pos x="28" y="0"/>
                        </a:cxn>
                        <a:cxn ang="0">
                          <a:pos x="22" y="2"/>
                        </a:cxn>
                        <a:cxn ang="0">
                          <a:pos x="0" y="56"/>
                        </a:cxn>
                        <a:cxn ang="0">
                          <a:pos x="22" y="14"/>
                        </a:cxn>
                        <a:cxn ang="0">
                          <a:pos x="28" y="0"/>
                        </a:cxn>
                      </a:cxnLst>
                      <a:rect l="0" t="0" r="r" b="b"/>
                      <a:pathLst>
                        <a:path w="28" h="56">
                          <a:moveTo>
                            <a:pt x="28" y="0"/>
                          </a:moveTo>
                          <a:lnTo>
                            <a:pt x="22" y="2"/>
                          </a:lnTo>
                          <a:lnTo>
                            <a:pt x="0" y="56"/>
                          </a:lnTo>
                          <a:lnTo>
                            <a:pt x="22" y="14"/>
                          </a:lnTo>
                          <a:lnTo>
                            <a:pt x="28"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3" name="Freeform 3019"/>
                    <p:cNvSpPr>
                      <a:spLocks/>
                    </p:cNvSpPr>
                    <p:nvPr/>
                  </p:nvSpPr>
                  <p:spPr bwMode="auto">
                    <a:xfrm>
                      <a:off x="4442" y="2291"/>
                      <a:ext cx="438" cy="378"/>
                    </a:xfrm>
                    <a:custGeom>
                      <a:avLst/>
                      <a:gdLst/>
                      <a:ahLst/>
                      <a:cxnLst>
                        <a:cxn ang="0">
                          <a:pos x="0" y="122"/>
                        </a:cxn>
                        <a:cxn ang="0">
                          <a:pos x="48" y="118"/>
                        </a:cxn>
                        <a:cxn ang="0">
                          <a:pos x="48" y="154"/>
                        </a:cxn>
                        <a:cxn ang="0">
                          <a:pos x="310" y="378"/>
                        </a:cxn>
                        <a:cxn ang="0">
                          <a:pos x="422" y="176"/>
                        </a:cxn>
                        <a:cxn ang="0">
                          <a:pos x="438" y="104"/>
                        </a:cxn>
                        <a:cxn ang="0">
                          <a:pos x="306" y="16"/>
                        </a:cxn>
                        <a:cxn ang="0">
                          <a:pos x="224" y="32"/>
                        </a:cxn>
                        <a:cxn ang="0">
                          <a:pos x="194" y="0"/>
                        </a:cxn>
                        <a:cxn ang="0">
                          <a:pos x="24" y="66"/>
                        </a:cxn>
                        <a:cxn ang="0">
                          <a:pos x="16" y="82"/>
                        </a:cxn>
                        <a:cxn ang="0">
                          <a:pos x="0" y="122"/>
                        </a:cxn>
                      </a:cxnLst>
                      <a:rect l="0" t="0" r="r" b="b"/>
                      <a:pathLst>
                        <a:path w="438" h="378">
                          <a:moveTo>
                            <a:pt x="0" y="122"/>
                          </a:moveTo>
                          <a:lnTo>
                            <a:pt x="48" y="118"/>
                          </a:lnTo>
                          <a:lnTo>
                            <a:pt x="48" y="154"/>
                          </a:lnTo>
                          <a:lnTo>
                            <a:pt x="310" y="378"/>
                          </a:lnTo>
                          <a:lnTo>
                            <a:pt x="422" y="176"/>
                          </a:lnTo>
                          <a:lnTo>
                            <a:pt x="438" y="104"/>
                          </a:lnTo>
                          <a:lnTo>
                            <a:pt x="306" y="16"/>
                          </a:lnTo>
                          <a:lnTo>
                            <a:pt x="224" y="32"/>
                          </a:lnTo>
                          <a:lnTo>
                            <a:pt x="194" y="0"/>
                          </a:lnTo>
                          <a:lnTo>
                            <a:pt x="24" y="66"/>
                          </a:lnTo>
                          <a:lnTo>
                            <a:pt x="16" y="82"/>
                          </a:lnTo>
                          <a:lnTo>
                            <a:pt x="0" y="12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4" name="Freeform 3020"/>
                    <p:cNvSpPr>
                      <a:spLocks/>
                    </p:cNvSpPr>
                    <p:nvPr/>
                  </p:nvSpPr>
                  <p:spPr bwMode="auto">
                    <a:xfrm>
                      <a:off x="4346" y="2849"/>
                      <a:ext cx="320" cy="84"/>
                    </a:xfrm>
                    <a:custGeom>
                      <a:avLst/>
                      <a:gdLst/>
                      <a:ahLst/>
                      <a:cxnLst>
                        <a:cxn ang="0">
                          <a:pos x="278" y="42"/>
                        </a:cxn>
                        <a:cxn ang="0">
                          <a:pos x="320" y="56"/>
                        </a:cxn>
                        <a:cxn ang="0">
                          <a:pos x="314" y="0"/>
                        </a:cxn>
                        <a:cxn ang="0">
                          <a:pos x="314" y="48"/>
                        </a:cxn>
                        <a:cxn ang="0">
                          <a:pos x="280" y="36"/>
                        </a:cxn>
                        <a:cxn ang="0">
                          <a:pos x="18" y="78"/>
                        </a:cxn>
                        <a:cxn ang="0">
                          <a:pos x="0" y="54"/>
                        </a:cxn>
                        <a:cxn ang="0">
                          <a:pos x="18" y="84"/>
                        </a:cxn>
                        <a:cxn ang="0">
                          <a:pos x="278" y="42"/>
                        </a:cxn>
                      </a:cxnLst>
                      <a:rect l="0" t="0" r="r" b="b"/>
                      <a:pathLst>
                        <a:path w="320" h="84">
                          <a:moveTo>
                            <a:pt x="278" y="42"/>
                          </a:moveTo>
                          <a:lnTo>
                            <a:pt x="320" y="56"/>
                          </a:lnTo>
                          <a:lnTo>
                            <a:pt x="314" y="0"/>
                          </a:lnTo>
                          <a:lnTo>
                            <a:pt x="314" y="48"/>
                          </a:lnTo>
                          <a:lnTo>
                            <a:pt x="280" y="36"/>
                          </a:lnTo>
                          <a:lnTo>
                            <a:pt x="18" y="78"/>
                          </a:lnTo>
                          <a:lnTo>
                            <a:pt x="0" y="54"/>
                          </a:lnTo>
                          <a:lnTo>
                            <a:pt x="18" y="84"/>
                          </a:lnTo>
                          <a:lnTo>
                            <a:pt x="278" y="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5" name="Freeform 3021"/>
                    <p:cNvSpPr>
                      <a:spLocks/>
                    </p:cNvSpPr>
                    <p:nvPr/>
                  </p:nvSpPr>
                  <p:spPr bwMode="auto">
                    <a:xfrm>
                      <a:off x="4660" y="2847"/>
                      <a:ext cx="70" cy="4"/>
                    </a:xfrm>
                    <a:custGeom>
                      <a:avLst/>
                      <a:gdLst/>
                      <a:ahLst/>
                      <a:cxnLst>
                        <a:cxn ang="0">
                          <a:pos x="0" y="2"/>
                        </a:cxn>
                        <a:cxn ang="0">
                          <a:pos x="70" y="4"/>
                        </a:cxn>
                        <a:cxn ang="0">
                          <a:pos x="70" y="0"/>
                        </a:cxn>
                        <a:cxn ang="0">
                          <a:pos x="0" y="2"/>
                        </a:cxn>
                      </a:cxnLst>
                      <a:rect l="0" t="0" r="r" b="b"/>
                      <a:pathLst>
                        <a:path w="70" h="4">
                          <a:moveTo>
                            <a:pt x="0" y="2"/>
                          </a:moveTo>
                          <a:lnTo>
                            <a:pt x="70" y="4"/>
                          </a:lnTo>
                          <a:lnTo>
                            <a:pt x="7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6" name="Freeform 3022"/>
                    <p:cNvSpPr>
                      <a:spLocks/>
                    </p:cNvSpPr>
                    <p:nvPr/>
                  </p:nvSpPr>
                  <p:spPr bwMode="auto">
                    <a:xfrm>
                      <a:off x="4660" y="2849"/>
                      <a:ext cx="70" cy="56"/>
                    </a:xfrm>
                    <a:custGeom>
                      <a:avLst/>
                      <a:gdLst/>
                      <a:ahLst/>
                      <a:cxnLst>
                        <a:cxn ang="0">
                          <a:pos x="6" y="56"/>
                        </a:cxn>
                        <a:cxn ang="0">
                          <a:pos x="6" y="6"/>
                        </a:cxn>
                        <a:cxn ang="0">
                          <a:pos x="70" y="6"/>
                        </a:cxn>
                        <a:cxn ang="0">
                          <a:pos x="70" y="2"/>
                        </a:cxn>
                        <a:cxn ang="0">
                          <a:pos x="0" y="0"/>
                        </a:cxn>
                        <a:cxn ang="0">
                          <a:pos x="6" y="56"/>
                        </a:cxn>
                      </a:cxnLst>
                      <a:rect l="0" t="0" r="r" b="b"/>
                      <a:pathLst>
                        <a:path w="70" h="56">
                          <a:moveTo>
                            <a:pt x="6" y="56"/>
                          </a:moveTo>
                          <a:lnTo>
                            <a:pt x="6" y="6"/>
                          </a:lnTo>
                          <a:lnTo>
                            <a:pt x="70" y="6"/>
                          </a:lnTo>
                          <a:lnTo>
                            <a:pt x="70" y="2"/>
                          </a:lnTo>
                          <a:lnTo>
                            <a:pt x="0" y="0"/>
                          </a:lnTo>
                          <a:lnTo>
                            <a:pt x="6" y="5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7" name="Freeform 3023"/>
                    <p:cNvSpPr>
                      <a:spLocks/>
                    </p:cNvSpPr>
                    <p:nvPr/>
                  </p:nvSpPr>
                  <p:spPr bwMode="auto">
                    <a:xfrm>
                      <a:off x="4340" y="2891"/>
                      <a:ext cx="24" cy="42"/>
                    </a:xfrm>
                    <a:custGeom>
                      <a:avLst/>
                      <a:gdLst/>
                      <a:ahLst/>
                      <a:cxnLst>
                        <a:cxn ang="0">
                          <a:pos x="24" y="42"/>
                        </a:cxn>
                        <a:cxn ang="0">
                          <a:pos x="6" y="12"/>
                        </a:cxn>
                        <a:cxn ang="0">
                          <a:pos x="0" y="0"/>
                        </a:cxn>
                        <a:cxn ang="0">
                          <a:pos x="2" y="12"/>
                        </a:cxn>
                        <a:cxn ang="0">
                          <a:pos x="24" y="42"/>
                        </a:cxn>
                      </a:cxnLst>
                      <a:rect l="0" t="0" r="r" b="b"/>
                      <a:pathLst>
                        <a:path w="24" h="42">
                          <a:moveTo>
                            <a:pt x="24" y="42"/>
                          </a:moveTo>
                          <a:lnTo>
                            <a:pt x="6" y="12"/>
                          </a:lnTo>
                          <a:lnTo>
                            <a:pt x="0" y="0"/>
                          </a:lnTo>
                          <a:lnTo>
                            <a:pt x="2" y="12"/>
                          </a:lnTo>
                          <a:lnTo>
                            <a:pt x="24" y="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8" name="Freeform 3024"/>
                    <p:cNvSpPr>
                      <a:spLocks/>
                    </p:cNvSpPr>
                    <p:nvPr/>
                  </p:nvSpPr>
                  <p:spPr bwMode="auto">
                    <a:xfrm>
                      <a:off x="4066" y="2911"/>
                      <a:ext cx="44" cy="86"/>
                    </a:xfrm>
                    <a:custGeom>
                      <a:avLst/>
                      <a:gdLst/>
                      <a:ahLst/>
                      <a:cxnLst>
                        <a:cxn ang="0">
                          <a:pos x="44" y="86"/>
                        </a:cxn>
                        <a:cxn ang="0">
                          <a:pos x="44" y="86"/>
                        </a:cxn>
                        <a:cxn ang="0">
                          <a:pos x="0" y="0"/>
                        </a:cxn>
                        <a:cxn ang="0">
                          <a:pos x="44" y="86"/>
                        </a:cxn>
                      </a:cxnLst>
                      <a:rect l="0" t="0" r="r" b="b"/>
                      <a:pathLst>
                        <a:path w="44" h="86">
                          <a:moveTo>
                            <a:pt x="44" y="86"/>
                          </a:moveTo>
                          <a:lnTo>
                            <a:pt x="44" y="86"/>
                          </a:lnTo>
                          <a:lnTo>
                            <a:pt x="0" y="0"/>
                          </a:lnTo>
                          <a:lnTo>
                            <a:pt x="44" y="8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09" name="Freeform 3025"/>
                    <p:cNvSpPr>
                      <a:spLocks/>
                    </p:cNvSpPr>
                    <p:nvPr/>
                  </p:nvSpPr>
                  <p:spPr bwMode="auto">
                    <a:xfrm>
                      <a:off x="4204" y="2357"/>
                      <a:ext cx="546" cy="570"/>
                    </a:xfrm>
                    <a:custGeom>
                      <a:avLst/>
                      <a:gdLst/>
                      <a:ahLst/>
                      <a:cxnLst>
                        <a:cxn ang="0">
                          <a:pos x="422" y="528"/>
                        </a:cxn>
                        <a:cxn ang="0">
                          <a:pos x="456" y="540"/>
                        </a:cxn>
                        <a:cxn ang="0">
                          <a:pos x="456" y="492"/>
                        </a:cxn>
                        <a:cxn ang="0">
                          <a:pos x="526" y="490"/>
                        </a:cxn>
                        <a:cxn ang="0">
                          <a:pos x="526" y="494"/>
                        </a:cxn>
                        <a:cxn ang="0">
                          <a:pos x="526" y="494"/>
                        </a:cxn>
                        <a:cxn ang="0">
                          <a:pos x="512" y="378"/>
                        </a:cxn>
                        <a:cxn ang="0">
                          <a:pos x="546" y="314"/>
                        </a:cxn>
                        <a:cxn ang="0">
                          <a:pos x="284" y="90"/>
                        </a:cxn>
                        <a:cxn ang="0">
                          <a:pos x="284" y="56"/>
                        </a:cxn>
                        <a:cxn ang="0">
                          <a:pos x="232" y="58"/>
                        </a:cxn>
                        <a:cxn ang="0">
                          <a:pos x="254" y="4"/>
                        </a:cxn>
                        <a:cxn ang="0">
                          <a:pos x="260" y="2"/>
                        </a:cxn>
                        <a:cxn ang="0">
                          <a:pos x="254" y="16"/>
                        </a:cxn>
                        <a:cxn ang="0">
                          <a:pos x="262" y="0"/>
                        </a:cxn>
                        <a:cxn ang="0">
                          <a:pos x="182" y="30"/>
                        </a:cxn>
                        <a:cxn ang="0">
                          <a:pos x="0" y="60"/>
                        </a:cxn>
                        <a:cxn ang="0">
                          <a:pos x="120" y="390"/>
                        </a:cxn>
                        <a:cxn ang="0">
                          <a:pos x="142" y="546"/>
                        </a:cxn>
                        <a:cxn ang="0">
                          <a:pos x="160" y="570"/>
                        </a:cxn>
                        <a:cxn ang="0">
                          <a:pos x="422" y="528"/>
                        </a:cxn>
                      </a:cxnLst>
                      <a:rect l="0" t="0" r="r" b="b"/>
                      <a:pathLst>
                        <a:path w="546" h="570">
                          <a:moveTo>
                            <a:pt x="422" y="528"/>
                          </a:moveTo>
                          <a:lnTo>
                            <a:pt x="456" y="540"/>
                          </a:lnTo>
                          <a:lnTo>
                            <a:pt x="456" y="492"/>
                          </a:lnTo>
                          <a:lnTo>
                            <a:pt x="526" y="490"/>
                          </a:lnTo>
                          <a:lnTo>
                            <a:pt x="526" y="494"/>
                          </a:lnTo>
                          <a:lnTo>
                            <a:pt x="526" y="494"/>
                          </a:lnTo>
                          <a:lnTo>
                            <a:pt x="512" y="378"/>
                          </a:lnTo>
                          <a:lnTo>
                            <a:pt x="546" y="314"/>
                          </a:lnTo>
                          <a:lnTo>
                            <a:pt x="284" y="90"/>
                          </a:lnTo>
                          <a:lnTo>
                            <a:pt x="284" y="56"/>
                          </a:lnTo>
                          <a:lnTo>
                            <a:pt x="232" y="58"/>
                          </a:lnTo>
                          <a:lnTo>
                            <a:pt x="254" y="4"/>
                          </a:lnTo>
                          <a:lnTo>
                            <a:pt x="260" y="2"/>
                          </a:lnTo>
                          <a:lnTo>
                            <a:pt x="254" y="16"/>
                          </a:lnTo>
                          <a:lnTo>
                            <a:pt x="262" y="0"/>
                          </a:lnTo>
                          <a:lnTo>
                            <a:pt x="182" y="30"/>
                          </a:lnTo>
                          <a:lnTo>
                            <a:pt x="0" y="60"/>
                          </a:lnTo>
                          <a:lnTo>
                            <a:pt x="120" y="390"/>
                          </a:lnTo>
                          <a:lnTo>
                            <a:pt x="142" y="546"/>
                          </a:lnTo>
                          <a:lnTo>
                            <a:pt x="160" y="570"/>
                          </a:lnTo>
                          <a:lnTo>
                            <a:pt x="422" y="52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0" name="Freeform 3026"/>
                    <p:cNvSpPr>
                      <a:spLocks/>
                    </p:cNvSpPr>
                    <p:nvPr/>
                  </p:nvSpPr>
                  <p:spPr bwMode="auto">
                    <a:xfrm>
                      <a:off x="4066" y="2851"/>
                      <a:ext cx="926" cy="666"/>
                    </a:xfrm>
                    <a:custGeom>
                      <a:avLst/>
                      <a:gdLst/>
                      <a:ahLst/>
                      <a:cxnLst>
                        <a:cxn ang="0">
                          <a:pos x="896" y="342"/>
                        </a:cxn>
                        <a:cxn ang="0">
                          <a:pos x="808" y="232"/>
                        </a:cxn>
                        <a:cxn ang="0">
                          <a:pos x="808" y="182"/>
                        </a:cxn>
                        <a:cxn ang="0">
                          <a:pos x="668" y="20"/>
                        </a:cxn>
                        <a:cxn ang="0">
                          <a:pos x="664" y="0"/>
                        </a:cxn>
                        <a:cxn ang="0">
                          <a:pos x="664" y="0"/>
                        </a:cxn>
                        <a:cxn ang="0">
                          <a:pos x="664" y="4"/>
                        </a:cxn>
                        <a:cxn ang="0">
                          <a:pos x="600" y="4"/>
                        </a:cxn>
                        <a:cxn ang="0">
                          <a:pos x="600" y="54"/>
                        </a:cxn>
                        <a:cxn ang="0">
                          <a:pos x="558" y="40"/>
                        </a:cxn>
                        <a:cxn ang="0">
                          <a:pos x="298" y="82"/>
                        </a:cxn>
                        <a:cxn ang="0">
                          <a:pos x="276" y="52"/>
                        </a:cxn>
                        <a:cxn ang="0">
                          <a:pos x="274" y="40"/>
                        </a:cxn>
                        <a:cxn ang="0">
                          <a:pos x="0" y="60"/>
                        </a:cxn>
                        <a:cxn ang="0">
                          <a:pos x="44" y="146"/>
                        </a:cxn>
                        <a:cxn ang="0">
                          <a:pos x="132" y="108"/>
                        </a:cxn>
                        <a:cxn ang="0">
                          <a:pos x="242" y="154"/>
                        </a:cxn>
                        <a:cxn ang="0">
                          <a:pos x="242" y="192"/>
                        </a:cxn>
                        <a:cxn ang="0">
                          <a:pos x="298" y="192"/>
                        </a:cxn>
                        <a:cxn ang="0">
                          <a:pos x="380" y="128"/>
                        </a:cxn>
                        <a:cxn ang="0">
                          <a:pos x="558" y="206"/>
                        </a:cxn>
                        <a:cxn ang="0">
                          <a:pos x="558" y="368"/>
                        </a:cxn>
                        <a:cxn ang="0">
                          <a:pos x="598" y="382"/>
                        </a:cxn>
                        <a:cxn ang="0">
                          <a:pos x="638" y="478"/>
                        </a:cxn>
                        <a:cxn ang="0">
                          <a:pos x="776" y="584"/>
                        </a:cxn>
                        <a:cxn ang="0">
                          <a:pos x="776" y="626"/>
                        </a:cxn>
                        <a:cxn ang="0">
                          <a:pos x="830" y="666"/>
                        </a:cxn>
                        <a:cxn ang="0">
                          <a:pos x="886" y="610"/>
                        </a:cxn>
                        <a:cxn ang="0">
                          <a:pos x="916" y="610"/>
                        </a:cxn>
                        <a:cxn ang="0">
                          <a:pos x="926" y="518"/>
                        </a:cxn>
                        <a:cxn ang="0">
                          <a:pos x="896" y="342"/>
                        </a:cxn>
                      </a:cxnLst>
                      <a:rect l="0" t="0" r="r" b="b"/>
                      <a:pathLst>
                        <a:path w="926" h="666">
                          <a:moveTo>
                            <a:pt x="896" y="342"/>
                          </a:moveTo>
                          <a:lnTo>
                            <a:pt x="808" y="232"/>
                          </a:lnTo>
                          <a:lnTo>
                            <a:pt x="808" y="182"/>
                          </a:lnTo>
                          <a:lnTo>
                            <a:pt x="668" y="20"/>
                          </a:lnTo>
                          <a:lnTo>
                            <a:pt x="664" y="0"/>
                          </a:lnTo>
                          <a:lnTo>
                            <a:pt x="664" y="0"/>
                          </a:lnTo>
                          <a:lnTo>
                            <a:pt x="664" y="4"/>
                          </a:lnTo>
                          <a:lnTo>
                            <a:pt x="600" y="4"/>
                          </a:lnTo>
                          <a:lnTo>
                            <a:pt x="600" y="54"/>
                          </a:lnTo>
                          <a:lnTo>
                            <a:pt x="558" y="40"/>
                          </a:lnTo>
                          <a:lnTo>
                            <a:pt x="298" y="82"/>
                          </a:lnTo>
                          <a:lnTo>
                            <a:pt x="276" y="52"/>
                          </a:lnTo>
                          <a:lnTo>
                            <a:pt x="274" y="40"/>
                          </a:lnTo>
                          <a:lnTo>
                            <a:pt x="0" y="60"/>
                          </a:lnTo>
                          <a:lnTo>
                            <a:pt x="44" y="146"/>
                          </a:lnTo>
                          <a:lnTo>
                            <a:pt x="132" y="108"/>
                          </a:lnTo>
                          <a:lnTo>
                            <a:pt x="242" y="154"/>
                          </a:lnTo>
                          <a:lnTo>
                            <a:pt x="242" y="192"/>
                          </a:lnTo>
                          <a:lnTo>
                            <a:pt x="298" y="192"/>
                          </a:lnTo>
                          <a:lnTo>
                            <a:pt x="380" y="128"/>
                          </a:lnTo>
                          <a:lnTo>
                            <a:pt x="558" y="206"/>
                          </a:lnTo>
                          <a:lnTo>
                            <a:pt x="558" y="368"/>
                          </a:lnTo>
                          <a:lnTo>
                            <a:pt x="598" y="382"/>
                          </a:lnTo>
                          <a:lnTo>
                            <a:pt x="638" y="478"/>
                          </a:lnTo>
                          <a:lnTo>
                            <a:pt x="776" y="584"/>
                          </a:lnTo>
                          <a:lnTo>
                            <a:pt x="776" y="626"/>
                          </a:lnTo>
                          <a:lnTo>
                            <a:pt x="830" y="666"/>
                          </a:lnTo>
                          <a:lnTo>
                            <a:pt x="886" y="610"/>
                          </a:lnTo>
                          <a:lnTo>
                            <a:pt x="916" y="610"/>
                          </a:lnTo>
                          <a:lnTo>
                            <a:pt x="926" y="518"/>
                          </a:lnTo>
                          <a:lnTo>
                            <a:pt x="896" y="34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1" name="Freeform 3027"/>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2" name="Freeform 3028"/>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3" name="Freeform 3029"/>
                    <p:cNvSpPr>
                      <a:spLocks/>
                    </p:cNvSpPr>
                    <p:nvPr/>
                  </p:nvSpPr>
                  <p:spPr bwMode="auto">
                    <a:xfrm>
                      <a:off x="4448" y="1469"/>
                      <a:ext cx="76" cy="202"/>
                    </a:xfrm>
                    <a:custGeom>
                      <a:avLst/>
                      <a:gdLst/>
                      <a:ahLst/>
                      <a:cxnLst>
                        <a:cxn ang="0">
                          <a:pos x="2" y="0"/>
                        </a:cxn>
                        <a:cxn ang="0">
                          <a:pos x="0" y="6"/>
                        </a:cxn>
                        <a:cxn ang="0">
                          <a:pos x="6" y="24"/>
                        </a:cxn>
                        <a:cxn ang="0">
                          <a:pos x="74" y="202"/>
                        </a:cxn>
                        <a:cxn ang="0">
                          <a:pos x="76" y="200"/>
                        </a:cxn>
                        <a:cxn ang="0">
                          <a:pos x="2" y="0"/>
                        </a:cxn>
                      </a:cxnLst>
                      <a:rect l="0" t="0" r="r" b="b"/>
                      <a:pathLst>
                        <a:path w="76" h="202">
                          <a:moveTo>
                            <a:pt x="2" y="0"/>
                          </a:moveTo>
                          <a:lnTo>
                            <a:pt x="0" y="6"/>
                          </a:lnTo>
                          <a:lnTo>
                            <a:pt x="6" y="24"/>
                          </a:lnTo>
                          <a:lnTo>
                            <a:pt x="74" y="202"/>
                          </a:lnTo>
                          <a:lnTo>
                            <a:pt x="76" y="200"/>
                          </a:lnTo>
                          <a:lnTo>
                            <a:pt x="2"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4" name="Freeform 3030"/>
                    <p:cNvSpPr>
                      <a:spLocks/>
                    </p:cNvSpPr>
                    <p:nvPr/>
                  </p:nvSpPr>
                  <p:spPr bwMode="auto">
                    <a:xfrm>
                      <a:off x="4414" y="1681"/>
                      <a:ext cx="392" cy="354"/>
                    </a:xfrm>
                    <a:custGeom>
                      <a:avLst/>
                      <a:gdLst/>
                      <a:ahLst/>
                      <a:cxnLst>
                        <a:cxn ang="0">
                          <a:pos x="6" y="268"/>
                        </a:cxn>
                        <a:cxn ang="0">
                          <a:pos x="0" y="264"/>
                        </a:cxn>
                        <a:cxn ang="0">
                          <a:pos x="10" y="298"/>
                        </a:cxn>
                        <a:cxn ang="0">
                          <a:pos x="62" y="320"/>
                        </a:cxn>
                        <a:cxn ang="0">
                          <a:pos x="62" y="320"/>
                        </a:cxn>
                        <a:cxn ang="0">
                          <a:pos x="64" y="322"/>
                        </a:cxn>
                        <a:cxn ang="0">
                          <a:pos x="136" y="354"/>
                        </a:cxn>
                        <a:cxn ang="0">
                          <a:pos x="206" y="312"/>
                        </a:cxn>
                        <a:cxn ang="0">
                          <a:pos x="236" y="148"/>
                        </a:cxn>
                        <a:cxn ang="0">
                          <a:pos x="266" y="172"/>
                        </a:cxn>
                        <a:cxn ang="0">
                          <a:pos x="294" y="102"/>
                        </a:cxn>
                        <a:cxn ang="0">
                          <a:pos x="336" y="40"/>
                        </a:cxn>
                        <a:cxn ang="0">
                          <a:pos x="376" y="40"/>
                        </a:cxn>
                        <a:cxn ang="0">
                          <a:pos x="392" y="18"/>
                        </a:cxn>
                        <a:cxn ang="0">
                          <a:pos x="346" y="8"/>
                        </a:cxn>
                        <a:cxn ang="0">
                          <a:pos x="240" y="64"/>
                        </a:cxn>
                        <a:cxn ang="0">
                          <a:pos x="214" y="18"/>
                        </a:cxn>
                        <a:cxn ang="0">
                          <a:pos x="126" y="48"/>
                        </a:cxn>
                        <a:cxn ang="0">
                          <a:pos x="110" y="0"/>
                        </a:cxn>
                        <a:cxn ang="0">
                          <a:pos x="98" y="76"/>
                        </a:cxn>
                        <a:cxn ang="0">
                          <a:pos x="6" y="268"/>
                        </a:cxn>
                      </a:cxnLst>
                      <a:rect l="0" t="0" r="r" b="b"/>
                      <a:pathLst>
                        <a:path w="392" h="354">
                          <a:moveTo>
                            <a:pt x="6" y="268"/>
                          </a:moveTo>
                          <a:lnTo>
                            <a:pt x="0" y="264"/>
                          </a:lnTo>
                          <a:lnTo>
                            <a:pt x="10" y="298"/>
                          </a:lnTo>
                          <a:lnTo>
                            <a:pt x="62" y="320"/>
                          </a:lnTo>
                          <a:lnTo>
                            <a:pt x="62" y="320"/>
                          </a:lnTo>
                          <a:lnTo>
                            <a:pt x="64" y="322"/>
                          </a:lnTo>
                          <a:lnTo>
                            <a:pt x="136" y="354"/>
                          </a:lnTo>
                          <a:lnTo>
                            <a:pt x="206" y="312"/>
                          </a:lnTo>
                          <a:lnTo>
                            <a:pt x="236" y="148"/>
                          </a:lnTo>
                          <a:lnTo>
                            <a:pt x="266" y="172"/>
                          </a:lnTo>
                          <a:lnTo>
                            <a:pt x="294" y="102"/>
                          </a:lnTo>
                          <a:lnTo>
                            <a:pt x="336" y="40"/>
                          </a:lnTo>
                          <a:lnTo>
                            <a:pt x="376" y="40"/>
                          </a:lnTo>
                          <a:lnTo>
                            <a:pt x="392" y="18"/>
                          </a:lnTo>
                          <a:lnTo>
                            <a:pt x="346" y="8"/>
                          </a:lnTo>
                          <a:lnTo>
                            <a:pt x="240" y="64"/>
                          </a:lnTo>
                          <a:lnTo>
                            <a:pt x="214" y="18"/>
                          </a:lnTo>
                          <a:lnTo>
                            <a:pt x="126" y="48"/>
                          </a:lnTo>
                          <a:lnTo>
                            <a:pt x="110" y="0"/>
                          </a:lnTo>
                          <a:lnTo>
                            <a:pt x="98" y="76"/>
                          </a:lnTo>
                          <a:lnTo>
                            <a:pt x="6" y="26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5" name="Freeform 3031"/>
                    <p:cNvSpPr>
                      <a:spLocks/>
                    </p:cNvSpPr>
                    <p:nvPr/>
                  </p:nvSpPr>
                  <p:spPr bwMode="auto">
                    <a:xfrm>
                      <a:off x="4414" y="1943"/>
                      <a:ext cx="6" cy="6"/>
                    </a:xfrm>
                    <a:custGeom>
                      <a:avLst/>
                      <a:gdLst/>
                      <a:ahLst/>
                      <a:cxnLst>
                        <a:cxn ang="0">
                          <a:pos x="0" y="0"/>
                        </a:cxn>
                        <a:cxn ang="0">
                          <a:pos x="0" y="2"/>
                        </a:cxn>
                        <a:cxn ang="0">
                          <a:pos x="6" y="6"/>
                        </a:cxn>
                        <a:cxn ang="0">
                          <a:pos x="0" y="0"/>
                        </a:cxn>
                      </a:cxnLst>
                      <a:rect l="0" t="0" r="r" b="b"/>
                      <a:pathLst>
                        <a:path w="6" h="6">
                          <a:moveTo>
                            <a:pt x="0" y="0"/>
                          </a:moveTo>
                          <a:lnTo>
                            <a:pt x="0" y="2"/>
                          </a:lnTo>
                          <a:lnTo>
                            <a:pt x="6" y="6"/>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6" name="Freeform 3032"/>
                    <p:cNvSpPr>
                      <a:spLocks/>
                    </p:cNvSpPr>
                    <p:nvPr/>
                  </p:nvSpPr>
                  <p:spPr bwMode="auto">
                    <a:xfrm>
                      <a:off x="4512" y="1679"/>
                      <a:ext cx="12" cy="78"/>
                    </a:xfrm>
                    <a:custGeom>
                      <a:avLst/>
                      <a:gdLst/>
                      <a:ahLst/>
                      <a:cxnLst>
                        <a:cxn ang="0">
                          <a:pos x="0" y="78"/>
                        </a:cxn>
                        <a:cxn ang="0">
                          <a:pos x="12" y="2"/>
                        </a:cxn>
                        <a:cxn ang="0">
                          <a:pos x="10" y="0"/>
                        </a:cxn>
                        <a:cxn ang="0">
                          <a:pos x="0" y="78"/>
                        </a:cxn>
                      </a:cxnLst>
                      <a:rect l="0" t="0" r="r" b="b"/>
                      <a:pathLst>
                        <a:path w="12" h="78">
                          <a:moveTo>
                            <a:pt x="0" y="78"/>
                          </a:moveTo>
                          <a:lnTo>
                            <a:pt x="12" y="2"/>
                          </a:lnTo>
                          <a:lnTo>
                            <a:pt x="10" y="0"/>
                          </a:lnTo>
                          <a:lnTo>
                            <a:pt x="0" y="78"/>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7" name="Freeform 3033"/>
                    <p:cNvSpPr>
                      <a:spLocks/>
                    </p:cNvSpPr>
                    <p:nvPr/>
                  </p:nvSpPr>
                  <p:spPr bwMode="auto">
                    <a:xfrm>
                      <a:off x="4420" y="1757"/>
                      <a:ext cx="92" cy="192"/>
                    </a:xfrm>
                    <a:custGeom>
                      <a:avLst/>
                      <a:gdLst/>
                      <a:ahLst/>
                      <a:cxnLst>
                        <a:cxn ang="0">
                          <a:pos x="58" y="60"/>
                        </a:cxn>
                        <a:cxn ang="0">
                          <a:pos x="0" y="192"/>
                        </a:cxn>
                        <a:cxn ang="0">
                          <a:pos x="92" y="0"/>
                        </a:cxn>
                        <a:cxn ang="0">
                          <a:pos x="58" y="60"/>
                        </a:cxn>
                      </a:cxnLst>
                      <a:rect l="0" t="0" r="r" b="b"/>
                      <a:pathLst>
                        <a:path w="92" h="192">
                          <a:moveTo>
                            <a:pt x="58" y="60"/>
                          </a:moveTo>
                          <a:lnTo>
                            <a:pt x="0" y="192"/>
                          </a:lnTo>
                          <a:lnTo>
                            <a:pt x="92" y="0"/>
                          </a:lnTo>
                          <a:lnTo>
                            <a:pt x="58" y="6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8" name="Freeform 3034"/>
                    <p:cNvSpPr>
                      <a:spLocks/>
                    </p:cNvSpPr>
                    <p:nvPr/>
                  </p:nvSpPr>
                  <p:spPr bwMode="auto">
                    <a:xfrm>
                      <a:off x="4522" y="1671"/>
                      <a:ext cx="2" cy="6"/>
                    </a:xfrm>
                    <a:custGeom>
                      <a:avLst/>
                      <a:gdLst/>
                      <a:ahLst/>
                      <a:cxnLst>
                        <a:cxn ang="0">
                          <a:pos x="0" y="6"/>
                        </a:cxn>
                        <a:cxn ang="0">
                          <a:pos x="2" y="2"/>
                        </a:cxn>
                        <a:cxn ang="0">
                          <a:pos x="0" y="0"/>
                        </a:cxn>
                        <a:cxn ang="0">
                          <a:pos x="0" y="6"/>
                        </a:cxn>
                      </a:cxnLst>
                      <a:rect l="0" t="0" r="r" b="b"/>
                      <a:pathLst>
                        <a:path w="2" h="6">
                          <a:moveTo>
                            <a:pt x="0" y="6"/>
                          </a:moveTo>
                          <a:lnTo>
                            <a:pt x="2" y="2"/>
                          </a:lnTo>
                          <a:lnTo>
                            <a:pt x="0" y="0"/>
                          </a:lnTo>
                          <a:lnTo>
                            <a:pt x="0" y="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19" name="Freeform 3035"/>
                    <p:cNvSpPr>
                      <a:spLocks/>
                    </p:cNvSpPr>
                    <p:nvPr/>
                  </p:nvSpPr>
                  <p:spPr bwMode="auto">
                    <a:xfrm>
                      <a:off x="4122" y="1471"/>
                      <a:ext cx="396" cy="468"/>
                    </a:xfrm>
                    <a:custGeom>
                      <a:avLst/>
                      <a:gdLst/>
                      <a:ahLst/>
                      <a:cxnLst>
                        <a:cxn ang="0">
                          <a:pos x="282" y="50"/>
                        </a:cxn>
                        <a:cxn ang="0">
                          <a:pos x="234" y="78"/>
                        </a:cxn>
                        <a:cxn ang="0">
                          <a:pos x="206" y="104"/>
                        </a:cxn>
                        <a:cxn ang="0">
                          <a:pos x="142" y="84"/>
                        </a:cxn>
                        <a:cxn ang="0">
                          <a:pos x="0" y="128"/>
                        </a:cxn>
                        <a:cxn ang="0">
                          <a:pos x="66" y="422"/>
                        </a:cxn>
                        <a:cxn ang="0">
                          <a:pos x="172" y="460"/>
                        </a:cxn>
                        <a:cxn ang="0">
                          <a:pos x="264" y="448"/>
                        </a:cxn>
                        <a:cxn ang="0">
                          <a:pos x="298" y="468"/>
                        </a:cxn>
                        <a:cxn ang="0">
                          <a:pos x="354" y="344"/>
                        </a:cxn>
                        <a:cxn ang="0">
                          <a:pos x="386" y="284"/>
                        </a:cxn>
                        <a:cxn ang="0">
                          <a:pos x="396" y="200"/>
                        </a:cxn>
                        <a:cxn ang="0">
                          <a:pos x="332" y="22"/>
                        </a:cxn>
                        <a:cxn ang="0">
                          <a:pos x="324" y="0"/>
                        </a:cxn>
                        <a:cxn ang="0">
                          <a:pos x="282" y="50"/>
                        </a:cxn>
                      </a:cxnLst>
                      <a:rect l="0" t="0" r="r" b="b"/>
                      <a:pathLst>
                        <a:path w="396" h="468">
                          <a:moveTo>
                            <a:pt x="282" y="50"/>
                          </a:moveTo>
                          <a:lnTo>
                            <a:pt x="234" y="78"/>
                          </a:lnTo>
                          <a:lnTo>
                            <a:pt x="206" y="104"/>
                          </a:lnTo>
                          <a:lnTo>
                            <a:pt x="142" y="84"/>
                          </a:lnTo>
                          <a:lnTo>
                            <a:pt x="0" y="128"/>
                          </a:lnTo>
                          <a:lnTo>
                            <a:pt x="66" y="422"/>
                          </a:lnTo>
                          <a:lnTo>
                            <a:pt x="172" y="460"/>
                          </a:lnTo>
                          <a:lnTo>
                            <a:pt x="264" y="448"/>
                          </a:lnTo>
                          <a:lnTo>
                            <a:pt x="298" y="468"/>
                          </a:lnTo>
                          <a:lnTo>
                            <a:pt x="354" y="344"/>
                          </a:lnTo>
                          <a:lnTo>
                            <a:pt x="386" y="284"/>
                          </a:lnTo>
                          <a:lnTo>
                            <a:pt x="396" y="200"/>
                          </a:lnTo>
                          <a:lnTo>
                            <a:pt x="332" y="22"/>
                          </a:lnTo>
                          <a:lnTo>
                            <a:pt x="324" y="0"/>
                          </a:lnTo>
                          <a:lnTo>
                            <a:pt x="282" y="5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0" name="Freeform 3036"/>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1" name="Freeform 3037"/>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2" name="Freeform 3038"/>
                    <p:cNvSpPr>
                      <a:spLocks/>
                    </p:cNvSpPr>
                    <p:nvPr/>
                  </p:nvSpPr>
                  <p:spPr bwMode="auto">
                    <a:xfrm>
                      <a:off x="4534" y="1321"/>
                      <a:ext cx="472" cy="260"/>
                    </a:xfrm>
                    <a:custGeom>
                      <a:avLst/>
                      <a:gdLst/>
                      <a:ahLst/>
                      <a:cxnLst>
                        <a:cxn ang="0">
                          <a:pos x="472" y="190"/>
                        </a:cxn>
                        <a:cxn ang="0">
                          <a:pos x="434" y="138"/>
                        </a:cxn>
                        <a:cxn ang="0">
                          <a:pos x="444" y="68"/>
                        </a:cxn>
                        <a:cxn ang="0">
                          <a:pos x="364" y="0"/>
                        </a:cxn>
                        <a:cxn ang="0">
                          <a:pos x="0" y="120"/>
                        </a:cxn>
                        <a:cxn ang="0">
                          <a:pos x="364" y="4"/>
                        </a:cxn>
                        <a:cxn ang="0">
                          <a:pos x="440" y="70"/>
                        </a:cxn>
                        <a:cxn ang="0">
                          <a:pos x="430" y="138"/>
                        </a:cxn>
                        <a:cxn ang="0">
                          <a:pos x="470" y="190"/>
                        </a:cxn>
                        <a:cxn ang="0">
                          <a:pos x="442" y="260"/>
                        </a:cxn>
                        <a:cxn ang="0">
                          <a:pos x="444" y="258"/>
                        </a:cxn>
                        <a:cxn ang="0">
                          <a:pos x="472" y="190"/>
                        </a:cxn>
                      </a:cxnLst>
                      <a:rect l="0" t="0" r="r" b="b"/>
                      <a:pathLst>
                        <a:path w="472" h="260">
                          <a:moveTo>
                            <a:pt x="472" y="190"/>
                          </a:moveTo>
                          <a:lnTo>
                            <a:pt x="434" y="138"/>
                          </a:lnTo>
                          <a:lnTo>
                            <a:pt x="444" y="68"/>
                          </a:lnTo>
                          <a:lnTo>
                            <a:pt x="364" y="0"/>
                          </a:lnTo>
                          <a:lnTo>
                            <a:pt x="0" y="120"/>
                          </a:lnTo>
                          <a:lnTo>
                            <a:pt x="364" y="4"/>
                          </a:lnTo>
                          <a:lnTo>
                            <a:pt x="440" y="70"/>
                          </a:lnTo>
                          <a:lnTo>
                            <a:pt x="430" y="138"/>
                          </a:lnTo>
                          <a:lnTo>
                            <a:pt x="470" y="190"/>
                          </a:lnTo>
                          <a:lnTo>
                            <a:pt x="442" y="260"/>
                          </a:lnTo>
                          <a:lnTo>
                            <a:pt x="444" y="258"/>
                          </a:lnTo>
                          <a:lnTo>
                            <a:pt x="472" y="19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3" name="Freeform 3039"/>
                    <p:cNvSpPr>
                      <a:spLocks/>
                    </p:cNvSpPr>
                    <p:nvPr/>
                  </p:nvSpPr>
                  <p:spPr bwMode="auto">
                    <a:xfrm>
                      <a:off x="4516" y="1325"/>
                      <a:ext cx="382" cy="120"/>
                    </a:xfrm>
                    <a:custGeom>
                      <a:avLst/>
                      <a:gdLst/>
                      <a:ahLst/>
                      <a:cxnLst>
                        <a:cxn ang="0">
                          <a:pos x="0" y="72"/>
                        </a:cxn>
                        <a:cxn ang="0">
                          <a:pos x="16" y="120"/>
                        </a:cxn>
                        <a:cxn ang="0">
                          <a:pos x="382" y="0"/>
                        </a:cxn>
                        <a:cxn ang="0">
                          <a:pos x="18" y="116"/>
                        </a:cxn>
                        <a:cxn ang="0">
                          <a:pos x="2" y="70"/>
                        </a:cxn>
                        <a:cxn ang="0">
                          <a:pos x="0" y="72"/>
                        </a:cxn>
                      </a:cxnLst>
                      <a:rect l="0" t="0" r="r" b="b"/>
                      <a:pathLst>
                        <a:path w="382" h="120">
                          <a:moveTo>
                            <a:pt x="0" y="72"/>
                          </a:moveTo>
                          <a:lnTo>
                            <a:pt x="16" y="120"/>
                          </a:lnTo>
                          <a:lnTo>
                            <a:pt x="382" y="0"/>
                          </a:lnTo>
                          <a:lnTo>
                            <a:pt x="18" y="116"/>
                          </a:lnTo>
                          <a:lnTo>
                            <a:pt x="2" y="70"/>
                          </a:lnTo>
                          <a:lnTo>
                            <a:pt x="0" y="7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4" name="Freeform 3040"/>
                    <p:cNvSpPr>
                      <a:spLocks/>
                    </p:cNvSpPr>
                    <p:nvPr/>
                  </p:nvSpPr>
                  <p:spPr bwMode="auto">
                    <a:xfrm>
                      <a:off x="4946" y="1581"/>
                      <a:ext cx="126" cy="168"/>
                    </a:xfrm>
                    <a:custGeom>
                      <a:avLst/>
                      <a:gdLst/>
                      <a:ahLst/>
                      <a:cxnLst>
                        <a:cxn ang="0">
                          <a:pos x="0" y="10"/>
                        </a:cxn>
                        <a:cxn ang="0">
                          <a:pos x="62" y="168"/>
                        </a:cxn>
                        <a:cxn ang="0">
                          <a:pos x="126" y="142"/>
                        </a:cxn>
                        <a:cxn ang="0">
                          <a:pos x="126" y="80"/>
                        </a:cxn>
                        <a:cxn ang="0">
                          <a:pos x="30" y="2"/>
                        </a:cxn>
                        <a:cxn ang="0">
                          <a:pos x="30" y="0"/>
                        </a:cxn>
                        <a:cxn ang="0">
                          <a:pos x="0" y="10"/>
                        </a:cxn>
                      </a:cxnLst>
                      <a:rect l="0" t="0" r="r" b="b"/>
                      <a:pathLst>
                        <a:path w="126" h="168">
                          <a:moveTo>
                            <a:pt x="0" y="10"/>
                          </a:moveTo>
                          <a:lnTo>
                            <a:pt x="62" y="168"/>
                          </a:lnTo>
                          <a:lnTo>
                            <a:pt x="126" y="142"/>
                          </a:lnTo>
                          <a:lnTo>
                            <a:pt x="126" y="80"/>
                          </a:lnTo>
                          <a:lnTo>
                            <a:pt x="30" y="2"/>
                          </a:lnTo>
                          <a:lnTo>
                            <a:pt x="30" y="0"/>
                          </a:lnTo>
                          <a:lnTo>
                            <a:pt x="0" y="1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5" name="Freeform 3041"/>
                    <p:cNvSpPr>
                      <a:spLocks/>
                    </p:cNvSpPr>
                    <p:nvPr/>
                  </p:nvSpPr>
                  <p:spPr bwMode="auto">
                    <a:xfrm>
                      <a:off x="4446" y="1325"/>
                      <a:ext cx="558" cy="398"/>
                    </a:xfrm>
                    <a:custGeom>
                      <a:avLst/>
                      <a:gdLst/>
                      <a:ahLst/>
                      <a:cxnLst>
                        <a:cxn ang="0">
                          <a:pos x="528" y="66"/>
                        </a:cxn>
                        <a:cxn ang="0">
                          <a:pos x="452" y="0"/>
                        </a:cxn>
                        <a:cxn ang="0">
                          <a:pos x="86" y="120"/>
                        </a:cxn>
                        <a:cxn ang="0">
                          <a:pos x="70" y="72"/>
                        </a:cxn>
                        <a:cxn ang="0">
                          <a:pos x="72" y="70"/>
                        </a:cxn>
                        <a:cxn ang="0">
                          <a:pos x="88" y="116"/>
                        </a:cxn>
                        <a:cxn ang="0">
                          <a:pos x="72" y="64"/>
                        </a:cxn>
                        <a:cxn ang="0">
                          <a:pos x="0" y="146"/>
                        </a:cxn>
                        <a:cxn ang="0">
                          <a:pos x="8" y="168"/>
                        </a:cxn>
                        <a:cxn ang="0">
                          <a:pos x="2" y="150"/>
                        </a:cxn>
                        <a:cxn ang="0">
                          <a:pos x="4" y="144"/>
                        </a:cxn>
                        <a:cxn ang="0">
                          <a:pos x="78" y="344"/>
                        </a:cxn>
                        <a:cxn ang="0">
                          <a:pos x="76" y="346"/>
                        </a:cxn>
                        <a:cxn ang="0">
                          <a:pos x="78" y="348"/>
                        </a:cxn>
                        <a:cxn ang="0">
                          <a:pos x="96" y="398"/>
                        </a:cxn>
                        <a:cxn ang="0">
                          <a:pos x="182" y="372"/>
                        </a:cxn>
                        <a:cxn ang="0">
                          <a:pos x="180" y="372"/>
                        </a:cxn>
                        <a:cxn ang="0">
                          <a:pos x="498" y="262"/>
                        </a:cxn>
                        <a:cxn ang="0">
                          <a:pos x="498" y="262"/>
                        </a:cxn>
                        <a:cxn ang="0">
                          <a:pos x="498" y="262"/>
                        </a:cxn>
                        <a:cxn ang="0">
                          <a:pos x="528" y="252"/>
                        </a:cxn>
                        <a:cxn ang="0">
                          <a:pos x="558" y="186"/>
                        </a:cxn>
                        <a:cxn ang="0">
                          <a:pos x="518" y="134"/>
                        </a:cxn>
                        <a:cxn ang="0">
                          <a:pos x="528" y="66"/>
                        </a:cxn>
                      </a:cxnLst>
                      <a:rect l="0" t="0" r="r" b="b"/>
                      <a:pathLst>
                        <a:path w="558" h="398">
                          <a:moveTo>
                            <a:pt x="528" y="66"/>
                          </a:moveTo>
                          <a:lnTo>
                            <a:pt x="452" y="0"/>
                          </a:lnTo>
                          <a:lnTo>
                            <a:pt x="86" y="120"/>
                          </a:lnTo>
                          <a:lnTo>
                            <a:pt x="70" y="72"/>
                          </a:lnTo>
                          <a:lnTo>
                            <a:pt x="72" y="70"/>
                          </a:lnTo>
                          <a:lnTo>
                            <a:pt x="88" y="116"/>
                          </a:lnTo>
                          <a:lnTo>
                            <a:pt x="72" y="64"/>
                          </a:lnTo>
                          <a:lnTo>
                            <a:pt x="0" y="146"/>
                          </a:lnTo>
                          <a:lnTo>
                            <a:pt x="8" y="168"/>
                          </a:lnTo>
                          <a:lnTo>
                            <a:pt x="2" y="150"/>
                          </a:lnTo>
                          <a:lnTo>
                            <a:pt x="4" y="144"/>
                          </a:lnTo>
                          <a:lnTo>
                            <a:pt x="78" y="344"/>
                          </a:lnTo>
                          <a:lnTo>
                            <a:pt x="76" y="346"/>
                          </a:lnTo>
                          <a:lnTo>
                            <a:pt x="78" y="348"/>
                          </a:lnTo>
                          <a:lnTo>
                            <a:pt x="96" y="398"/>
                          </a:lnTo>
                          <a:lnTo>
                            <a:pt x="182" y="372"/>
                          </a:lnTo>
                          <a:lnTo>
                            <a:pt x="180" y="372"/>
                          </a:lnTo>
                          <a:lnTo>
                            <a:pt x="498" y="262"/>
                          </a:lnTo>
                          <a:lnTo>
                            <a:pt x="498" y="262"/>
                          </a:lnTo>
                          <a:lnTo>
                            <a:pt x="498" y="262"/>
                          </a:lnTo>
                          <a:lnTo>
                            <a:pt x="528" y="252"/>
                          </a:lnTo>
                          <a:lnTo>
                            <a:pt x="558" y="186"/>
                          </a:lnTo>
                          <a:lnTo>
                            <a:pt x="518" y="134"/>
                          </a:lnTo>
                          <a:lnTo>
                            <a:pt x="528" y="6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6" name="Freeform 3042"/>
                    <p:cNvSpPr>
                      <a:spLocks/>
                    </p:cNvSpPr>
                    <p:nvPr/>
                  </p:nvSpPr>
                  <p:spPr bwMode="auto">
                    <a:xfrm>
                      <a:off x="4952" y="895"/>
                      <a:ext cx="102" cy="358"/>
                    </a:xfrm>
                    <a:custGeom>
                      <a:avLst/>
                      <a:gdLst/>
                      <a:ahLst/>
                      <a:cxnLst>
                        <a:cxn ang="0">
                          <a:pos x="40" y="132"/>
                        </a:cxn>
                        <a:cxn ang="0">
                          <a:pos x="2" y="0"/>
                        </a:cxn>
                        <a:cxn ang="0">
                          <a:pos x="0" y="0"/>
                        </a:cxn>
                        <a:cxn ang="0">
                          <a:pos x="38" y="132"/>
                        </a:cxn>
                        <a:cxn ang="0">
                          <a:pos x="102" y="358"/>
                        </a:cxn>
                        <a:cxn ang="0">
                          <a:pos x="80" y="276"/>
                        </a:cxn>
                        <a:cxn ang="0">
                          <a:pos x="40" y="132"/>
                        </a:cxn>
                      </a:cxnLst>
                      <a:rect l="0" t="0" r="r" b="b"/>
                      <a:pathLst>
                        <a:path w="102" h="358">
                          <a:moveTo>
                            <a:pt x="40" y="132"/>
                          </a:moveTo>
                          <a:lnTo>
                            <a:pt x="2" y="0"/>
                          </a:lnTo>
                          <a:lnTo>
                            <a:pt x="0" y="0"/>
                          </a:lnTo>
                          <a:lnTo>
                            <a:pt x="38" y="132"/>
                          </a:lnTo>
                          <a:lnTo>
                            <a:pt x="102" y="358"/>
                          </a:lnTo>
                          <a:lnTo>
                            <a:pt x="80" y="276"/>
                          </a:lnTo>
                          <a:lnTo>
                            <a:pt x="40"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7" name="Freeform 3043"/>
                    <p:cNvSpPr>
                      <a:spLocks/>
                    </p:cNvSpPr>
                    <p:nvPr/>
                  </p:nvSpPr>
                  <p:spPr bwMode="auto">
                    <a:xfrm>
                      <a:off x="4982" y="1389"/>
                      <a:ext cx="74" cy="18"/>
                    </a:xfrm>
                    <a:custGeom>
                      <a:avLst/>
                      <a:gdLst/>
                      <a:ahLst/>
                      <a:cxnLst>
                        <a:cxn ang="0">
                          <a:pos x="0" y="2"/>
                        </a:cxn>
                        <a:cxn ang="0">
                          <a:pos x="74" y="18"/>
                        </a:cxn>
                        <a:cxn ang="0">
                          <a:pos x="14" y="4"/>
                        </a:cxn>
                        <a:cxn ang="0">
                          <a:pos x="0" y="0"/>
                        </a:cxn>
                        <a:cxn ang="0">
                          <a:pos x="0" y="2"/>
                        </a:cxn>
                      </a:cxnLst>
                      <a:rect l="0" t="0" r="r" b="b"/>
                      <a:pathLst>
                        <a:path w="74" h="18">
                          <a:moveTo>
                            <a:pt x="0" y="2"/>
                          </a:moveTo>
                          <a:lnTo>
                            <a:pt x="74" y="18"/>
                          </a:lnTo>
                          <a:lnTo>
                            <a:pt x="14" y="4"/>
                          </a:lnTo>
                          <a:lnTo>
                            <a:pt x="0" y="0"/>
                          </a:lnTo>
                          <a:lnTo>
                            <a:pt x="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8" name="Freeform 3044"/>
                    <p:cNvSpPr>
                      <a:spLocks/>
                    </p:cNvSpPr>
                    <p:nvPr/>
                  </p:nvSpPr>
                  <p:spPr bwMode="auto">
                    <a:xfrm>
                      <a:off x="5054" y="1253"/>
                      <a:ext cx="62" cy="136"/>
                    </a:xfrm>
                    <a:custGeom>
                      <a:avLst/>
                      <a:gdLst/>
                      <a:ahLst/>
                      <a:cxnLst>
                        <a:cxn ang="0">
                          <a:pos x="0" y="0"/>
                        </a:cxn>
                        <a:cxn ang="0">
                          <a:pos x="10" y="84"/>
                        </a:cxn>
                        <a:cxn ang="0">
                          <a:pos x="62" y="136"/>
                        </a:cxn>
                        <a:cxn ang="0">
                          <a:pos x="12" y="82"/>
                        </a:cxn>
                        <a:cxn ang="0">
                          <a:pos x="0" y="0"/>
                        </a:cxn>
                      </a:cxnLst>
                      <a:rect l="0" t="0" r="r" b="b"/>
                      <a:pathLst>
                        <a:path w="62" h="136">
                          <a:moveTo>
                            <a:pt x="0" y="0"/>
                          </a:moveTo>
                          <a:lnTo>
                            <a:pt x="10" y="84"/>
                          </a:lnTo>
                          <a:lnTo>
                            <a:pt x="62" y="136"/>
                          </a:lnTo>
                          <a:lnTo>
                            <a:pt x="12" y="82"/>
                          </a:lnTo>
                          <a:lnTo>
                            <a:pt x="0" y="0"/>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29" name="Freeform 3045"/>
                    <p:cNvSpPr>
                      <a:spLocks/>
                    </p:cNvSpPr>
                    <p:nvPr/>
                  </p:nvSpPr>
                  <p:spPr bwMode="auto">
                    <a:xfrm>
                      <a:off x="5056" y="1407"/>
                      <a:ext cx="50" cy="14"/>
                    </a:xfrm>
                    <a:custGeom>
                      <a:avLst/>
                      <a:gdLst/>
                      <a:ahLst/>
                      <a:cxnLst>
                        <a:cxn ang="0">
                          <a:pos x="50" y="12"/>
                        </a:cxn>
                        <a:cxn ang="0">
                          <a:pos x="0" y="0"/>
                        </a:cxn>
                        <a:cxn ang="0">
                          <a:pos x="50" y="14"/>
                        </a:cxn>
                        <a:cxn ang="0">
                          <a:pos x="50" y="12"/>
                        </a:cxn>
                      </a:cxnLst>
                      <a:rect l="0" t="0" r="r" b="b"/>
                      <a:pathLst>
                        <a:path w="50" h="14">
                          <a:moveTo>
                            <a:pt x="50" y="12"/>
                          </a:moveTo>
                          <a:lnTo>
                            <a:pt x="0" y="0"/>
                          </a:lnTo>
                          <a:lnTo>
                            <a:pt x="50" y="14"/>
                          </a:lnTo>
                          <a:lnTo>
                            <a:pt x="50" y="1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30" name="Freeform 3046"/>
                    <p:cNvSpPr>
                      <a:spLocks/>
                    </p:cNvSpPr>
                    <p:nvPr/>
                  </p:nvSpPr>
                  <p:spPr bwMode="auto">
                    <a:xfrm>
                      <a:off x="4968" y="1387"/>
                      <a:ext cx="138" cy="268"/>
                    </a:xfrm>
                    <a:custGeom>
                      <a:avLst/>
                      <a:gdLst/>
                      <a:ahLst/>
                      <a:cxnLst>
                        <a:cxn ang="0">
                          <a:pos x="10" y="2"/>
                        </a:cxn>
                        <a:cxn ang="0">
                          <a:pos x="0" y="72"/>
                        </a:cxn>
                        <a:cxn ang="0">
                          <a:pos x="38" y="124"/>
                        </a:cxn>
                        <a:cxn ang="0">
                          <a:pos x="10" y="192"/>
                        </a:cxn>
                        <a:cxn ang="0">
                          <a:pos x="8" y="194"/>
                        </a:cxn>
                        <a:cxn ang="0">
                          <a:pos x="8" y="196"/>
                        </a:cxn>
                        <a:cxn ang="0">
                          <a:pos x="10" y="194"/>
                        </a:cxn>
                        <a:cxn ang="0">
                          <a:pos x="104" y="268"/>
                        </a:cxn>
                        <a:cxn ang="0">
                          <a:pos x="104" y="226"/>
                        </a:cxn>
                        <a:cxn ang="0">
                          <a:pos x="134" y="80"/>
                        </a:cxn>
                        <a:cxn ang="0">
                          <a:pos x="104" y="56"/>
                        </a:cxn>
                        <a:cxn ang="0">
                          <a:pos x="136" y="40"/>
                        </a:cxn>
                        <a:cxn ang="0">
                          <a:pos x="138" y="34"/>
                        </a:cxn>
                        <a:cxn ang="0">
                          <a:pos x="88" y="20"/>
                        </a:cxn>
                        <a:cxn ang="0">
                          <a:pos x="14" y="4"/>
                        </a:cxn>
                        <a:cxn ang="0">
                          <a:pos x="14" y="2"/>
                        </a:cxn>
                        <a:cxn ang="0">
                          <a:pos x="28" y="6"/>
                        </a:cxn>
                        <a:cxn ang="0">
                          <a:pos x="6" y="0"/>
                        </a:cxn>
                        <a:cxn ang="0">
                          <a:pos x="10" y="2"/>
                        </a:cxn>
                      </a:cxnLst>
                      <a:rect l="0" t="0" r="r" b="b"/>
                      <a:pathLst>
                        <a:path w="138" h="268">
                          <a:moveTo>
                            <a:pt x="10" y="2"/>
                          </a:moveTo>
                          <a:lnTo>
                            <a:pt x="0" y="72"/>
                          </a:lnTo>
                          <a:lnTo>
                            <a:pt x="38" y="124"/>
                          </a:lnTo>
                          <a:lnTo>
                            <a:pt x="10" y="192"/>
                          </a:lnTo>
                          <a:lnTo>
                            <a:pt x="8" y="194"/>
                          </a:lnTo>
                          <a:lnTo>
                            <a:pt x="8" y="196"/>
                          </a:lnTo>
                          <a:lnTo>
                            <a:pt x="10" y="194"/>
                          </a:lnTo>
                          <a:lnTo>
                            <a:pt x="104" y="268"/>
                          </a:lnTo>
                          <a:lnTo>
                            <a:pt x="104" y="226"/>
                          </a:lnTo>
                          <a:lnTo>
                            <a:pt x="134" y="80"/>
                          </a:lnTo>
                          <a:lnTo>
                            <a:pt x="104" y="56"/>
                          </a:lnTo>
                          <a:lnTo>
                            <a:pt x="136" y="40"/>
                          </a:lnTo>
                          <a:lnTo>
                            <a:pt x="138" y="34"/>
                          </a:lnTo>
                          <a:lnTo>
                            <a:pt x="88" y="20"/>
                          </a:lnTo>
                          <a:lnTo>
                            <a:pt x="14" y="4"/>
                          </a:lnTo>
                          <a:lnTo>
                            <a:pt x="14" y="2"/>
                          </a:lnTo>
                          <a:lnTo>
                            <a:pt x="28" y="6"/>
                          </a:lnTo>
                          <a:lnTo>
                            <a:pt x="6" y="0"/>
                          </a:lnTo>
                          <a:lnTo>
                            <a:pt x="10" y="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31" name="Freeform 3047"/>
                    <p:cNvSpPr>
                      <a:spLocks/>
                    </p:cNvSpPr>
                    <p:nvPr/>
                  </p:nvSpPr>
                  <p:spPr bwMode="auto">
                    <a:xfrm>
                      <a:off x="5054" y="1253"/>
                      <a:ext cx="12" cy="82"/>
                    </a:xfrm>
                    <a:custGeom>
                      <a:avLst/>
                      <a:gdLst/>
                      <a:ahLst/>
                      <a:cxnLst>
                        <a:cxn ang="0">
                          <a:pos x="12" y="82"/>
                        </a:cxn>
                        <a:cxn ang="0">
                          <a:pos x="0" y="0"/>
                        </a:cxn>
                        <a:cxn ang="0">
                          <a:pos x="6" y="58"/>
                        </a:cxn>
                        <a:cxn ang="0">
                          <a:pos x="12" y="82"/>
                        </a:cxn>
                      </a:cxnLst>
                      <a:rect l="0" t="0" r="r" b="b"/>
                      <a:pathLst>
                        <a:path w="12" h="82">
                          <a:moveTo>
                            <a:pt x="12" y="82"/>
                          </a:moveTo>
                          <a:lnTo>
                            <a:pt x="0" y="0"/>
                          </a:lnTo>
                          <a:lnTo>
                            <a:pt x="6" y="58"/>
                          </a:lnTo>
                          <a:lnTo>
                            <a:pt x="12" y="8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32" name="Freeform 3048"/>
                    <p:cNvSpPr>
                      <a:spLocks/>
                    </p:cNvSpPr>
                    <p:nvPr/>
                  </p:nvSpPr>
                  <p:spPr bwMode="auto">
                    <a:xfrm>
                      <a:off x="4952" y="895"/>
                      <a:ext cx="102" cy="358"/>
                    </a:xfrm>
                    <a:custGeom>
                      <a:avLst/>
                      <a:gdLst/>
                      <a:ahLst/>
                      <a:cxnLst>
                        <a:cxn ang="0">
                          <a:pos x="38" y="132"/>
                        </a:cxn>
                        <a:cxn ang="0">
                          <a:pos x="102" y="358"/>
                        </a:cxn>
                        <a:cxn ang="0">
                          <a:pos x="80" y="276"/>
                        </a:cxn>
                        <a:cxn ang="0">
                          <a:pos x="40" y="132"/>
                        </a:cxn>
                        <a:cxn ang="0">
                          <a:pos x="2" y="0"/>
                        </a:cxn>
                        <a:cxn ang="0">
                          <a:pos x="0" y="0"/>
                        </a:cxn>
                        <a:cxn ang="0">
                          <a:pos x="8" y="34"/>
                        </a:cxn>
                        <a:cxn ang="0">
                          <a:pos x="38" y="132"/>
                        </a:cxn>
                      </a:cxnLst>
                      <a:rect l="0" t="0" r="r" b="b"/>
                      <a:pathLst>
                        <a:path w="102" h="358">
                          <a:moveTo>
                            <a:pt x="38" y="132"/>
                          </a:moveTo>
                          <a:lnTo>
                            <a:pt x="102" y="358"/>
                          </a:lnTo>
                          <a:lnTo>
                            <a:pt x="80" y="276"/>
                          </a:lnTo>
                          <a:lnTo>
                            <a:pt x="40" y="132"/>
                          </a:lnTo>
                          <a:lnTo>
                            <a:pt x="2" y="0"/>
                          </a:lnTo>
                          <a:lnTo>
                            <a:pt x="0" y="0"/>
                          </a:lnTo>
                          <a:lnTo>
                            <a:pt x="8" y="34"/>
                          </a:lnTo>
                          <a:lnTo>
                            <a:pt x="38" y="132"/>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33" name="Freeform 3049"/>
                    <p:cNvSpPr>
                      <a:spLocks/>
                    </p:cNvSpPr>
                    <p:nvPr/>
                  </p:nvSpPr>
                  <p:spPr bwMode="auto">
                    <a:xfrm>
                      <a:off x="4952" y="895"/>
                      <a:ext cx="8" cy="34"/>
                    </a:xfrm>
                    <a:custGeom>
                      <a:avLst/>
                      <a:gdLst/>
                      <a:ahLst/>
                      <a:cxnLst>
                        <a:cxn ang="0">
                          <a:pos x="8" y="34"/>
                        </a:cxn>
                        <a:cxn ang="0">
                          <a:pos x="0" y="0"/>
                        </a:cxn>
                        <a:cxn ang="0">
                          <a:pos x="0" y="0"/>
                        </a:cxn>
                        <a:cxn ang="0">
                          <a:pos x="8" y="34"/>
                        </a:cxn>
                      </a:cxnLst>
                      <a:rect l="0" t="0" r="r" b="b"/>
                      <a:pathLst>
                        <a:path w="8" h="34">
                          <a:moveTo>
                            <a:pt x="8" y="34"/>
                          </a:moveTo>
                          <a:lnTo>
                            <a:pt x="0" y="0"/>
                          </a:lnTo>
                          <a:lnTo>
                            <a:pt x="0" y="0"/>
                          </a:lnTo>
                          <a:lnTo>
                            <a:pt x="8" y="3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34" name="Freeform 3050"/>
                    <p:cNvSpPr>
                      <a:spLocks/>
                    </p:cNvSpPr>
                    <p:nvPr/>
                  </p:nvSpPr>
                  <p:spPr bwMode="auto">
                    <a:xfrm>
                      <a:off x="5066" y="1335"/>
                      <a:ext cx="50" cy="54"/>
                    </a:xfrm>
                    <a:custGeom>
                      <a:avLst/>
                      <a:gdLst/>
                      <a:ahLst/>
                      <a:cxnLst>
                        <a:cxn ang="0">
                          <a:pos x="50" y="54"/>
                        </a:cxn>
                        <a:cxn ang="0">
                          <a:pos x="0" y="0"/>
                        </a:cxn>
                        <a:cxn ang="0">
                          <a:pos x="46" y="50"/>
                        </a:cxn>
                        <a:cxn ang="0">
                          <a:pos x="50" y="54"/>
                        </a:cxn>
                      </a:cxnLst>
                      <a:rect l="0" t="0" r="r" b="b"/>
                      <a:pathLst>
                        <a:path w="50" h="54">
                          <a:moveTo>
                            <a:pt x="50" y="54"/>
                          </a:moveTo>
                          <a:lnTo>
                            <a:pt x="0" y="0"/>
                          </a:lnTo>
                          <a:lnTo>
                            <a:pt x="46" y="50"/>
                          </a:lnTo>
                          <a:lnTo>
                            <a:pt x="50" y="54"/>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35" name="Freeform 3051"/>
                    <p:cNvSpPr>
                      <a:spLocks/>
                    </p:cNvSpPr>
                    <p:nvPr/>
                  </p:nvSpPr>
                  <p:spPr bwMode="auto">
                    <a:xfrm>
                      <a:off x="5060" y="1311"/>
                      <a:ext cx="52" cy="74"/>
                    </a:xfrm>
                    <a:custGeom>
                      <a:avLst/>
                      <a:gdLst/>
                      <a:ahLst/>
                      <a:cxnLst>
                        <a:cxn ang="0">
                          <a:pos x="4" y="26"/>
                        </a:cxn>
                        <a:cxn ang="0">
                          <a:pos x="52" y="74"/>
                        </a:cxn>
                        <a:cxn ang="0">
                          <a:pos x="6" y="24"/>
                        </a:cxn>
                        <a:cxn ang="0">
                          <a:pos x="0" y="0"/>
                        </a:cxn>
                        <a:cxn ang="0">
                          <a:pos x="4" y="26"/>
                        </a:cxn>
                      </a:cxnLst>
                      <a:rect l="0" t="0" r="r" b="b"/>
                      <a:pathLst>
                        <a:path w="52" h="74">
                          <a:moveTo>
                            <a:pt x="4" y="26"/>
                          </a:moveTo>
                          <a:lnTo>
                            <a:pt x="52" y="74"/>
                          </a:lnTo>
                          <a:lnTo>
                            <a:pt x="6" y="24"/>
                          </a:lnTo>
                          <a:lnTo>
                            <a:pt x="0" y="0"/>
                          </a:lnTo>
                          <a:lnTo>
                            <a:pt x="4" y="26"/>
                          </a:lnTo>
                          <a:close/>
                        </a:path>
                      </a:pathLst>
                    </a:cu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sp>
                <p:nvSpPr>
                  <p:cNvPr id="241" name="Line 3080"/>
                  <p:cNvSpPr>
                    <a:spLocks noChangeShapeType="1"/>
                  </p:cNvSpPr>
                  <p:nvPr/>
                </p:nvSpPr>
                <p:spPr bwMode="auto">
                  <a:xfrm>
                    <a:off x="4360909" y="5385612"/>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sp>
              <p:nvSpPr>
                <p:cNvPr id="236" name="Line 3117"/>
                <p:cNvSpPr>
                  <a:spLocks noChangeShapeType="1"/>
                </p:cNvSpPr>
                <p:nvPr/>
              </p:nvSpPr>
              <p:spPr bwMode="auto">
                <a:xfrm>
                  <a:off x="7947449" y="1089044"/>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37" name="Line 3118"/>
                <p:cNvSpPr>
                  <a:spLocks noChangeShapeType="1"/>
                </p:cNvSpPr>
                <p:nvPr/>
              </p:nvSpPr>
              <p:spPr bwMode="auto">
                <a:xfrm>
                  <a:off x="7947449" y="1089044"/>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38" name="Line 3119"/>
                <p:cNvSpPr>
                  <a:spLocks noChangeShapeType="1"/>
                </p:cNvSpPr>
                <p:nvPr/>
              </p:nvSpPr>
              <p:spPr bwMode="auto">
                <a:xfrm>
                  <a:off x="7875804" y="1954760"/>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239" name="Line 3120"/>
                <p:cNvSpPr>
                  <a:spLocks noChangeShapeType="1"/>
                </p:cNvSpPr>
                <p:nvPr/>
              </p:nvSpPr>
              <p:spPr bwMode="auto">
                <a:xfrm>
                  <a:off x="8240002" y="1742809"/>
                  <a:ext cx="1493" cy="1493"/>
                </a:xfrm>
                <a:prstGeom prst="line">
                  <a:avLst/>
                </a:prstGeom>
                <a:grpFill/>
                <a:ln w="12700" cmpd="sng">
                  <a:solidFill>
                    <a:schemeClr val="accent1">
                      <a:lumMod val="50000"/>
                    </a:schemeClr>
                  </a:solidFill>
                  <a:prstDash val="solid"/>
                  <a:round/>
                  <a:headEnd/>
                  <a:tailEnd/>
                </a:ln>
              </p:spPr>
              <p:txBody>
                <a:bodyPr/>
                <a:lstStyle/>
                <a:p>
                  <a:pPr>
                    <a:defRPr/>
                  </a:pPr>
                  <a:endParaRPr lang="da-DK">
                    <a:solidFill>
                      <a:srgbClr val="171717"/>
                    </a:solidFill>
                    <a:ea typeface="ＭＳ Ｐゴシック" pitchFamily="-97" charset="-128"/>
                  </a:endParaRPr>
                </a:p>
              </p:txBody>
            </p:sp>
          </p:grpSp>
        </p:grpSp>
      </p:grpSp>
      <p:grpSp>
        <p:nvGrpSpPr>
          <p:cNvPr id="436" name="Gruppe 475"/>
          <p:cNvGrpSpPr>
            <a:grpSpLocks/>
          </p:cNvGrpSpPr>
          <p:nvPr/>
        </p:nvGrpSpPr>
        <p:grpSpPr bwMode="auto">
          <a:xfrm>
            <a:off x="3276601" y="1600200"/>
            <a:ext cx="6289829" cy="3659832"/>
            <a:chOff x="1809061" y="1135517"/>
            <a:chExt cx="6289239" cy="3659120"/>
          </a:xfrm>
          <a:solidFill>
            <a:schemeClr val="bg1"/>
          </a:solidFill>
        </p:grpSpPr>
        <p:sp>
          <p:nvSpPr>
            <p:cNvPr id="437" name="Tekstboks 476"/>
            <p:cNvSpPr txBox="1"/>
            <p:nvPr/>
          </p:nvSpPr>
          <p:spPr>
            <a:xfrm>
              <a:off x="1961447" y="1135517"/>
              <a:ext cx="354551"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WA</a:t>
              </a:r>
            </a:p>
          </p:txBody>
        </p:sp>
        <p:sp>
          <p:nvSpPr>
            <p:cNvPr id="438" name="Tekstboks 477"/>
            <p:cNvSpPr txBox="1"/>
            <p:nvPr/>
          </p:nvSpPr>
          <p:spPr>
            <a:xfrm>
              <a:off x="1815410" y="1865625"/>
              <a:ext cx="324098"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OR</a:t>
              </a:r>
            </a:p>
          </p:txBody>
        </p:sp>
        <p:sp>
          <p:nvSpPr>
            <p:cNvPr id="439" name="Tekstboks 478"/>
            <p:cNvSpPr txBox="1"/>
            <p:nvPr/>
          </p:nvSpPr>
          <p:spPr>
            <a:xfrm>
              <a:off x="1809061" y="3268702"/>
              <a:ext cx="338522"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 CA</a:t>
              </a:r>
            </a:p>
          </p:txBody>
        </p:sp>
        <p:sp>
          <p:nvSpPr>
            <p:cNvPr id="440" name="Tekstboks 479"/>
            <p:cNvSpPr txBox="1"/>
            <p:nvPr/>
          </p:nvSpPr>
          <p:spPr>
            <a:xfrm>
              <a:off x="2190025" y="2659221"/>
              <a:ext cx="324098"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NV</a:t>
              </a:r>
            </a:p>
          </p:txBody>
        </p:sp>
        <p:sp>
          <p:nvSpPr>
            <p:cNvPr id="441" name="Tekstboks 480"/>
            <p:cNvSpPr txBox="1"/>
            <p:nvPr/>
          </p:nvSpPr>
          <p:spPr>
            <a:xfrm>
              <a:off x="2583688" y="1975142"/>
              <a:ext cx="284025"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ID</a:t>
              </a:r>
            </a:p>
          </p:txBody>
        </p:sp>
        <p:sp>
          <p:nvSpPr>
            <p:cNvPr id="442" name="Tekstboks 481"/>
            <p:cNvSpPr txBox="1"/>
            <p:nvPr/>
          </p:nvSpPr>
          <p:spPr>
            <a:xfrm>
              <a:off x="3256725" y="1440258"/>
              <a:ext cx="340126"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MT</a:t>
              </a:r>
            </a:p>
          </p:txBody>
        </p:sp>
        <p:sp>
          <p:nvSpPr>
            <p:cNvPr id="443" name="Tekstboks 482"/>
            <p:cNvSpPr txBox="1"/>
            <p:nvPr/>
          </p:nvSpPr>
          <p:spPr>
            <a:xfrm>
              <a:off x="3485304" y="2202109"/>
              <a:ext cx="343332"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WY</a:t>
              </a:r>
            </a:p>
          </p:txBody>
        </p:sp>
        <p:sp>
          <p:nvSpPr>
            <p:cNvPr id="444" name="Tekstboks 483"/>
            <p:cNvSpPr txBox="1"/>
            <p:nvPr/>
          </p:nvSpPr>
          <p:spPr>
            <a:xfrm>
              <a:off x="3637689" y="3040146"/>
              <a:ext cx="322494"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CO</a:t>
              </a:r>
            </a:p>
          </p:txBody>
        </p:sp>
        <p:sp>
          <p:nvSpPr>
            <p:cNvPr id="445" name="Tekstboks 484"/>
            <p:cNvSpPr txBox="1"/>
            <p:nvPr/>
          </p:nvSpPr>
          <p:spPr>
            <a:xfrm>
              <a:off x="2813855" y="2895713"/>
              <a:ext cx="314480"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UT</a:t>
              </a:r>
            </a:p>
          </p:txBody>
        </p:sp>
        <p:sp>
          <p:nvSpPr>
            <p:cNvPr id="446" name="Tekstboks 485"/>
            <p:cNvSpPr txBox="1"/>
            <p:nvPr/>
          </p:nvSpPr>
          <p:spPr>
            <a:xfrm>
              <a:off x="3561497" y="3801998"/>
              <a:ext cx="357756"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NM</a:t>
              </a:r>
            </a:p>
          </p:txBody>
        </p:sp>
        <p:sp>
          <p:nvSpPr>
            <p:cNvPr id="447" name="Tekstboks 486"/>
            <p:cNvSpPr txBox="1"/>
            <p:nvPr/>
          </p:nvSpPr>
          <p:spPr>
            <a:xfrm>
              <a:off x="2799568" y="3801998"/>
              <a:ext cx="306465"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AZ</a:t>
              </a:r>
            </a:p>
          </p:txBody>
        </p:sp>
        <p:sp>
          <p:nvSpPr>
            <p:cNvPr id="448" name="Tekstboks 487"/>
            <p:cNvSpPr txBox="1"/>
            <p:nvPr/>
          </p:nvSpPr>
          <p:spPr>
            <a:xfrm>
              <a:off x="4620260" y="4340057"/>
              <a:ext cx="300054"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TX</a:t>
              </a:r>
            </a:p>
          </p:txBody>
        </p:sp>
        <p:sp>
          <p:nvSpPr>
            <p:cNvPr id="449" name="Tekstboks 488"/>
            <p:cNvSpPr txBox="1"/>
            <p:nvPr/>
          </p:nvSpPr>
          <p:spPr>
            <a:xfrm>
              <a:off x="4856775" y="3573443"/>
              <a:ext cx="320892"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OK</a:t>
              </a:r>
            </a:p>
          </p:txBody>
        </p:sp>
        <p:sp>
          <p:nvSpPr>
            <p:cNvPr id="450" name="Tekstboks 489"/>
            <p:cNvSpPr txBox="1"/>
            <p:nvPr/>
          </p:nvSpPr>
          <p:spPr>
            <a:xfrm>
              <a:off x="4628197" y="3040146"/>
              <a:ext cx="296848"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KS</a:t>
              </a:r>
            </a:p>
          </p:txBody>
        </p:sp>
        <p:sp>
          <p:nvSpPr>
            <p:cNvPr id="451" name="Tekstboks 490"/>
            <p:cNvSpPr txBox="1"/>
            <p:nvPr/>
          </p:nvSpPr>
          <p:spPr>
            <a:xfrm>
              <a:off x="4475811" y="2506850"/>
              <a:ext cx="314480"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NE</a:t>
              </a:r>
            </a:p>
          </p:txBody>
        </p:sp>
        <p:sp>
          <p:nvSpPr>
            <p:cNvPr id="452" name="Tekstboks 491"/>
            <p:cNvSpPr txBox="1"/>
            <p:nvPr/>
          </p:nvSpPr>
          <p:spPr>
            <a:xfrm>
              <a:off x="4399618" y="1973554"/>
              <a:ext cx="308069"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SD</a:t>
              </a:r>
            </a:p>
          </p:txBody>
        </p:sp>
        <p:sp>
          <p:nvSpPr>
            <p:cNvPr id="453" name="Tekstboks 492"/>
            <p:cNvSpPr txBox="1"/>
            <p:nvPr/>
          </p:nvSpPr>
          <p:spPr>
            <a:xfrm>
              <a:off x="4399618" y="1440258"/>
              <a:ext cx="328905"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ND</a:t>
              </a:r>
            </a:p>
          </p:txBody>
        </p:sp>
        <p:sp>
          <p:nvSpPr>
            <p:cNvPr id="454" name="Tekstboks 493"/>
            <p:cNvSpPr txBox="1"/>
            <p:nvPr/>
          </p:nvSpPr>
          <p:spPr>
            <a:xfrm>
              <a:off x="5085354" y="1364073"/>
              <a:ext cx="357756"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MN</a:t>
              </a:r>
            </a:p>
          </p:txBody>
        </p:sp>
        <p:sp>
          <p:nvSpPr>
            <p:cNvPr id="455" name="Tekstboks 494"/>
            <p:cNvSpPr txBox="1"/>
            <p:nvPr/>
          </p:nvSpPr>
          <p:spPr>
            <a:xfrm>
              <a:off x="5694896" y="1821184"/>
              <a:ext cx="316082" cy="230787"/>
            </a:xfrm>
            <a:prstGeom prst="rect">
              <a:avLst/>
            </a:prstGeom>
            <a:noFill/>
          </p:spPr>
          <p:txBody>
            <a:bodyPr wrap="none">
              <a:spAutoFit/>
            </a:bodyPr>
            <a:lstStyle/>
            <a:p>
              <a:pPr>
                <a:defRPr/>
              </a:pPr>
              <a:r>
                <a:rPr lang="da-DK" sz="900" dirty="0">
                  <a:solidFill>
                    <a:srgbClr val="171717"/>
                  </a:solidFill>
                  <a:ea typeface="ＭＳ Ｐゴシック" pitchFamily="-97" charset="-128"/>
                </a:rPr>
                <a:t>WI</a:t>
              </a:r>
            </a:p>
          </p:txBody>
        </p:sp>
        <p:sp>
          <p:nvSpPr>
            <p:cNvPr id="456" name="Tekstboks 495"/>
            <p:cNvSpPr txBox="1"/>
            <p:nvPr/>
          </p:nvSpPr>
          <p:spPr>
            <a:xfrm>
              <a:off x="5923475" y="2583035"/>
              <a:ext cx="261585" cy="230787"/>
            </a:xfrm>
            <a:prstGeom prst="rect">
              <a:avLst/>
            </a:prstGeom>
            <a:noFill/>
          </p:spPr>
          <p:txBody>
            <a:bodyPr wrap="none">
              <a:spAutoFit/>
            </a:bodyPr>
            <a:lstStyle/>
            <a:p>
              <a:pPr>
                <a:defRPr/>
              </a:pPr>
              <a:r>
                <a:rPr lang="da-DK" sz="900" dirty="0">
                  <a:solidFill>
                    <a:srgbClr val="171717"/>
                  </a:solidFill>
                  <a:ea typeface="ＭＳ Ｐゴシック" pitchFamily="-97" charset="-128"/>
                </a:rPr>
                <a:t>IL</a:t>
              </a:r>
            </a:p>
          </p:txBody>
        </p:sp>
        <p:sp>
          <p:nvSpPr>
            <p:cNvPr id="457" name="Tekstboks 496"/>
            <p:cNvSpPr txBox="1"/>
            <p:nvPr/>
          </p:nvSpPr>
          <p:spPr>
            <a:xfrm>
              <a:off x="5313932" y="2354480"/>
              <a:ext cx="280820"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IA</a:t>
              </a:r>
            </a:p>
          </p:txBody>
        </p:sp>
        <p:sp>
          <p:nvSpPr>
            <p:cNvPr id="458" name="Tekstboks 497"/>
            <p:cNvSpPr txBox="1"/>
            <p:nvPr/>
          </p:nvSpPr>
          <p:spPr>
            <a:xfrm>
              <a:off x="5466318" y="3116332"/>
              <a:ext cx="360962" cy="230787"/>
            </a:xfrm>
            <a:prstGeom prst="rect">
              <a:avLst/>
            </a:prstGeom>
            <a:noFill/>
          </p:spPr>
          <p:txBody>
            <a:bodyPr wrap="none">
              <a:spAutoFit/>
            </a:bodyPr>
            <a:lstStyle/>
            <a:p>
              <a:pPr>
                <a:defRPr/>
              </a:pPr>
              <a:r>
                <a:rPr lang="da-DK" sz="900" dirty="0">
                  <a:solidFill>
                    <a:srgbClr val="171717"/>
                  </a:solidFill>
                  <a:ea typeface="ＭＳ Ｐゴシック" pitchFamily="-97" charset="-128"/>
                </a:rPr>
                <a:t>MO</a:t>
              </a:r>
            </a:p>
          </p:txBody>
        </p:sp>
        <p:sp>
          <p:nvSpPr>
            <p:cNvPr id="459" name="Tekstboks 498"/>
            <p:cNvSpPr txBox="1"/>
            <p:nvPr/>
          </p:nvSpPr>
          <p:spPr>
            <a:xfrm>
              <a:off x="5542511" y="3573443"/>
              <a:ext cx="314480" cy="230787"/>
            </a:xfrm>
            <a:prstGeom prst="rect">
              <a:avLst/>
            </a:prstGeom>
            <a:noFill/>
          </p:spPr>
          <p:txBody>
            <a:bodyPr wrap="none">
              <a:spAutoFit/>
            </a:bodyPr>
            <a:lstStyle/>
            <a:p>
              <a:pPr>
                <a:defRPr/>
              </a:pPr>
              <a:r>
                <a:rPr lang="da-DK" sz="900" dirty="0">
                  <a:solidFill>
                    <a:srgbClr val="171717"/>
                  </a:solidFill>
                  <a:ea typeface="ＭＳ Ｐゴシック" pitchFamily="-97" charset="-128"/>
                </a:rPr>
                <a:t>AR</a:t>
              </a:r>
            </a:p>
          </p:txBody>
        </p:sp>
        <p:sp>
          <p:nvSpPr>
            <p:cNvPr id="460" name="Tekstboks 499"/>
            <p:cNvSpPr txBox="1"/>
            <p:nvPr/>
          </p:nvSpPr>
          <p:spPr>
            <a:xfrm>
              <a:off x="5771089" y="4411480"/>
              <a:ext cx="300054"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LA</a:t>
              </a:r>
            </a:p>
          </p:txBody>
        </p:sp>
        <p:sp>
          <p:nvSpPr>
            <p:cNvPr id="461" name="Tekstboks 500"/>
            <p:cNvSpPr txBox="1"/>
            <p:nvPr/>
          </p:nvSpPr>
          <p:spPr>
            <a:xfrm>
              <a:off x="6456825" y="3954369"/>
              <a:ext cx="304771" cy="230787"/>
            </a:xfrm>
            <a:prstGeom prst="rect">
              <a:avLst/>
            </a:prstGeom>
            <a:grpFill/>
          </p:spPr>
          <p:txBody>
            <a:bodyPr wrap="square">
              <a:spAutoFit/>
            </a:bodyPr>
            <a:lstStyle/>
            <a:p>
              <a:pPr>
                <a:defRPr/>
              </a:pPr>
              <a:r>
                <a:rPr lang="da-DK" sz="900" dirty="0">
                  <a:solidFill>
                    <a:srgbClr val="171717"/>
                  </a:solidFill>
                  <a:ea typeface="ＭＳ Ｐゴシック" pitchFamily="-97" charset="-128"/>
                </a:rPr>
                <a:t>AL</a:t>
              </a:r>
            </a:p>
          </p:txBody>
        </p:sp>
        <p:sp>
          <p:nvSpPr>
            <p:cNvPr id="462" name="Tekstboks 501"/>
            <p:cNvSpPr txBox="1"/>
            <p:nvPr/>
          </p:nvSpPr>
          <p:spPr>
            <a:xfrm>
              <a:off x="6456825" y="3344887"/>
              <a:ext cx="314480"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TN</a:t>
              </a:r>
            </a:p>
          </p:txBody>
        </p:sp>
        <p:sp>
          <p:nvSpPr>
            <p:cNvPr id="463" name="Tekstboks 502"/>
            <p:cNvSpPr txBox="1"/>
            <p:nvPr/>
          </p:nvSpPr>
          <p:spPr>
            <a:xfrm>
              <a:off x="6380632" y="1897369"/>
              <a:ext cx="312877"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MI</a:t>
              </a:r>
            </a:p>
          </p:txBody>
        </p:sp>
        <p:sp>
          <p:nvSpPr>
            <p:cNvPr id="464" name="Tekstboks 503"/>
            <p:cNvSpPr txBox="1"/>
            <p:nvPr/>
          </p:nvSpPr>
          <p:spPr>
            <a:xfrm>
              <a:off x="7294946" y="2125924"/>
              <a:ext cx="311275" cy="230787"/>
            </a:xfrm>
            <a:prstGeom prst="rect">
              <a:avLst/>
            </a:prstGeom>
            <a:grpFill/>
          </p:spPr>
          <p:txBody>
            <a:bodyPr wrap="square">
              <a:spAutoFit/>
            </a:bodyPr>
            <a:lstStyle/>
            <a:p>
              <a:pPr>
                <a:defRPr/>
              </a:pPr>
              <a:r>
                <a:rPr lang="da-DK" sz="900" dirty="0">
                  <a:solidFill>
                    <a:srgbClr val="171717"/>
                  </a:solidFill>
                  <a:ea typeface="ＭＳ Ｐゴシック" pitchFamily="-97" charset="-128"/>
                </a:rPr>
                <a:t>PA</a:t>
              </a:r>
            </a:p>
          </p:txBody>
        </p:sp>
        <p:sp>
          <p:nvSpPr>
            <p:cNvPr id="465" name="Tekstboks 504"/>
            <p:cNvSpPr txBox="1"/>
            <p:nvPr/>
          </p:nvSpPr>
          <p:spPr>
            <a:xfrm>
              <a:off x="7523525" y="1668813"/>
              <a:ext cx="404774" cy="230787"/>
            </a:xfrm>
            <a:prstGeom prst="rect">
              <a:avLst/>
            </a:prstGeom>
            <a:noFill/>
          </p:spPr>
          <p:txBody>
            <a:bodyPr wrap="square">
              <a:spAutoFit/>
            </a:bodyPr>
            <a:lstStyle/>
            <a:p>
              <a:pPr>
                <a:defRPr/>
              </a:pPr>
              <a:r>
                <a:rPr lang="da-DK" sz="900" dirty="0">
                  <a:solidFill>
                    <a:srgbClr val="171717"/>
                  </a:solidFill>
                  <a:ea typeface="ＭＳ Ｐゴシック" pitchFamily="-97" charset="-128"/>
                </a:rPr>
                <a:t>NY</a:t>
              </a:r>
            </a:p>
          </p:txBody>
        </p:sp>
        <p:sp>
          <p:nvSpPr>
            <p:cNvPr id="466" name="Tekstboks 505"/>
            <p:cNvSpPr txBox="1"/>
            <p:nvPr/>
          </p:nvSpPr>
          <p:spPr>
            <a:xfrm>
              <a:off x="7752103" y="1211702"/>
              <a:ext cx="306465" cy="230787"/>
            </a:xfrm>
            <a:prstGeom prst="rect">
              <a:avLst/>
            </a:prstGeom>
            <a:noFill/>
          </p:spPr>
          <p:txBody>
            <a:bodyPr wrap="none">
              <a:spAutoFit/>
            </a:bodyPr>
            <a:lstStyle/>
            <a:p>
              <a:pPr>
                <a:defRPr/>
              </a:pPr>
              <a:r>
                <a:rPr lang="da-DK" sz="900" dirty="0">
                  <a:solidFill>
                    <a:srgbClr val="171717"/>
                  </a:solidFill>
                  <a:ea typeface="ＭＳ Ｐゴシック" pitchFamily="-97" charset="-128"/>
                </a:rPr>
                <a:t>VT</a:t>
              </a:r>
            </a:p>
          </p:txBody>
        </p:sp>
        <p:sp>
          <p:nvSpPr>
            <p:cNvPr id="467" name="Tekstboks 506"/>
            <p:cNvSpPr txBox="1"/>
            <p:nvPr/>
          </p:nvSpPr>
          <p:spPr>
            <a:xfrm>
              <a:off x="6913982" y="3878183"/>
              <a:ext cx="324098"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GA</a:t>
              </a:r>
            </a:p>
          </p:txBody>
        </p:sp>
        <p:sp>
          <p:nvSpPr>
            <p:cNvPr id="468" name="Tekstboks 507"/>
            <p:cNvSpPr txBox="1"/>
            <p:nvPr/>
          </p:nvSpPr>
          <p:spPr>
            <a:xfrm>
              <a:off x="7371139" y="4563850"/>
              <a:ext cx="285629" cy="230787"/>
            </a:xfrm>
            <a:prstGeom prst="rect">
              <a:avLst/>
            </a:prstGeom>
            <a:noFill/>
          </p:spPr>
          <p:txBody>
            <a:bodyPr wrap="none">
              <a:spAutoFit/>
            </a:bodyPr>
            <a:lstStyle/>
            <a:p>
              <a:pPr>
                <a:defRPr/>
              </a:pPr>
              <a:r>
                <a:rPr lang="da-DK" sz="900" dirty="0">
                  <a:solidFill>
                    <a:srgbClr val="171717"/>
                  </a:solidFill>
                  <a:ea typeface="ＭＳ Ｐゴシック" pitchFamily="-97" charset="-128"/>
                </a:rPr>
                <a:t>FL</a:t>
              </a:r>
            </a:p>
          </p:txBody>
        </p:sp>
        <p:sp>
          <p:nvSpPr>
            <p:cNvPr id="469" name="Tekstboks 508"/>
            <p:cNvSpPr txBox="1"/>
            <p:nvPr/>
          </p:nvSpPr>
          <p:spPr>
            <a:xfrm>
              <a:off x="5999668" y="3878183"/>
              <a:ext cx="336920" cy="230787"/>
            </a:xfrm>
            <a:prstGeom prst="rect">
              <a:avLst/>
            </a:prstGeom>
            <a:noFill/>
          </p:spPr>
          <p:txBody>
            <a:bodyPr wrap="none">
              <a:spAutoFit/>
            </a:bodyPr>
            <a:lstStyle/>
            <a:p>
              <a:pPr>
                <a:defRPr/>
              </a:pPr>
              <a:r>
                <a:rPr lang="da-DK" sz="900" dirty="0">
                  <a:solidFill>
                    <a:srgbClr val="171717"/>
                  </a:solidFill>
                  <a:ea typeface="ＭＳ Ｐゴシック" pitchFamily="-97" charset="-128"/>
                </a:rPr>
                <a:t>MS</a:t>
              </a:r>
            </a:p>
          </p:txBody>
        </p:sp>
        <p:sp>
          <p:nvSpPr>
            <p:cNvPr id="470" name="Tekstboks 509"/>
            <p:cNvSpPr txBox="1"/>
            <p:nvPr/>
          </p:nvSpPr>
          <p:spPr>
            <a:xfrm>
              <a:off x="6533018" y="2963961"/>
              <a:ext cx="300054"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KY</a:t>
              </a:r>
            </a:p>
          </p:txBody>
        </p:sp>
        <p:sp>
          <p:nvSpPr>
            <p:cNvPr id="471" name="Tekstboks 510"/>
            <p:cNvSpPr txBox="1"/>
            <p:nvPr/>
          </p:nvSpPr>
          <p:spPr>
            <a:xfrm>
              <a:off x="7209229" y="3497258"/>
              <a:ext cx="298452" cy="230787"/>
            </a:xfrm>
            <a:prstGeom prst="rect">
              <a:avLst/>
            </a:prstGeom>
            <a:noFill/>
          </p:spPr>
          <p:txBody>
            <a:bodyPr wrap="square">
              <a:spAutoFit/>
            </a:bodyPr>
            <a:lstStyle/>
            <a:p>
              <a:pPr>
                <a:defRPr/>
              </a:pPr>
              <a:r>
                <a:rPr lang="da-DK" sz="900" dirty="0">
                  <a:solidFill>
                    <a:srgbClr val="171717"/>
                  </a:solidFill>
                  <a:ea typeface="ＭＳ Ｐゴシック" pitchFamily="-97" charset="-128"/>
                </a:rPr>
                <a:t>SC</a:t>
              </a:r>
            </a:p>
          </p:txBody>
        </p:sp>
        <p:sp>
          <p:nvSpPr>
            <p:cNvPr id="472" name="Tekstboks 511"/>
            <p:cNvSpPr txBox="1"/>
            <p:nvPr/>
          </p:nvSpPr>
          <p:spPr>
            <a:xfrm>
              <a:off x="7447332" y="3040146"/>
              <a:ext cx="319288" cy="230787"/>
            </a:xfrm>
            <a:prstGeom prst="rect">
              <a:avLst/>
            </a:prstGeom>
            <a:noFill/>
          </p:spPr>
          <p:txBody>
            <a:bodyPr wrap="none">
              <a:spAutoFit/>
            </a:bodyPr>
            <a:lstStyle/>
            <a:p>
              <a:pPr>
                <a:defRPr/>
              </a:pPr>
              <a:r>
                <a:rPr lang="da-DK" sz="900" dirty="0">
                  <a:solidFill>
                    <a:srgbClr val="171717"/>
                  </a:solidFill>
                  <a:ea typeface="ＭＳ Ｐゴシック" pitchFamily="-97" charset="-128"/>
                </a:rPr>
                <a:t>NC</a:t>
              </a:r>
            </a:p>
          </p:txBody>
        </p:sp>
        <p:sp>
          <p:nvSpPr>
            <p:cNvPr id="473" name="Tekstboks 512"/>
            <p:cNvSpPr txBox="1"/>
            <p:nvPr/>
          </p:nvSpPr>
          <p:spPr>
            <a:xfrm>
              <a:off x="7567971" y="2352248"/>
              <a:ext cx="354551" cy="230787"/>
            </a:xfrm>
            <a:prstGeom prst="rect">
              <a:avLst/>
            </a:prstGeom>
            <a:noFill/>
          </p:spPr>
          <p:txBody>
            <a:bodyPr wrap="none">
              <a:spAutoFit/>
            </a:bodyPr>
            <a:lstStyle/>
            <a:p>
              <a:pPr>
                <a:defRPr/>
              </a:pPr>
              <a:r>
                <a:rPr lang="da-DK" sz="900" dirty="0">
                  <a:solidFill>
                    <a:srgbClr val="171717"/>
                  </a:solidFill>
                  <a:ea typeface="ＭＳ Ｐゴシック" pitchFamily="-97" charset="-128"/>
                </a:rPr>
                <a:t>MD</a:t>
              </a:r>
            </a:p>
          </p:txBody>
        </p:sp>
        <p:sp>
          <p:nvSpPr>
            <p:cNvPr id="474" name="Tekstboks 513"/>
            <p:cNvSpPr txBox="1"/>
            <p:nvPr/>
          </p:nvSpPr>
          <p:spPr>
            <a:xfrm>
              <a:off x="6761596" y="2354480"/>
              <a:ext cx="333715" cy="230787"/>
            </a:xfrm>
            <a:prstGeom prst="rect">
              <a:avLst/>
            </a:prstGeom>
            <a:grpFill/>
          </p:spPr>
          <p:txBody>
            <a:bodyPr wrap="none">
              <a:spAutoFit/>
            </a:bodyPr>
            <a:lstStyle/>
            <a:p>
              <a:pPr>
                <a:defRPr/>
              </a:pPr>
              <a:r>
                <a:rPr lang="da-DK" sz="900" dirty="0">
                  <a:solidFill>
                    <a:srgbClr val="171717"/>
                  </a:solidFill>
                  <a:ea typeface="ＭＳ Ｐゴシック" pitchFamily="-97" charset="-128"/>
                </a:rPr>
                <a:t>OH</a:t>
              </a:r>
            </a:p>
          </p:txBody>
        </p:sp>
        <p:sp>
          <p:nvSpPr>
            <p:cNvPr id="475" name="Tekstboks 514"/>
            <p:cNvSpPr txBox="1"/>
            <p:nvPr/>
          </p:nvSpPr>
          <p:spPr>
            <a:xfrm>
              <a:off x="7787025" y="2340196"/>
              <a:ext cx="311275" cy="230787"/>
            </a:xfrm>
            <a:prstGeom prst="rect">
              <a:avLst/>
            </a:prstGeom>
            <a:noFill/>
          </p:spPr>
          <p:txBody>
            <a:bodyPr wrap="none">
              <a:spAutoFit/>
            </a:bodyPr>
            <a:lstStyle/>
            <a:p>
              <a:pPr>
                <a:defRPr/>
              </a:pPr>
              <a:r>
                <a:rPr lang="da-DK" sz="900" dirty="0">
                  <a:solidFill>
                    <a:srgbClr val="171717"/>
                  </a:solidFill>
                  <a:ea typeface="ＭＳ Ｐゴシック" pitchFamily="-97" charset="-128"/>
                </a:rPr>
                <a:t>DE</a:t>
              </a:r>
            </a:p>
          </p:txBody>
        </p:sp>
      </p:grpSp>
      <p:sp>
        <p:nvSpPr>
          <p:cNvPr id="476" name="Tekstboks 516"/>
          <p:cNvSpPr txBox="1"/>
          <p:nvPr/>
        </p:nvSpPr>
        <p:spPr>
          <a:xfrm>
            <a:off x="7772400" y="2971800"/>
            <a:ext cx="287258" cy="230832"/>
          </a:xfrm>
          <a:prstGeom prst="rect">
            <a:avLst/>
          </a:prstGeom>
          <a:noFill/>
        </p:spPr>
        <p:txBody>
          <a:bodyPr wrap="none">
            <a:spAutoFit/>
          </a:bodyPr>
          <a:lstStyle/>
          <a:p>
            <a:pPr>
              <a:defRPr/>
            </a:pPr>
            <a:r>
              <a:rPr lang="da-DK" sz="900" dirty="0">
                <a:solidFill>
                  <a:srgbClr val="171717"/>
                </a:solidFill>
                <a:ea typeface="ＭＳ Ｐゴシック" pitchFamily="-97" charset="-128"/>
              </a:rPr>
              <a:t>IN</a:t>
            </a:r>
          </a:p>
        </p:txBody>
      </p:sp>
      <p:sp>
        <p:nvSpPr>
          <p:cNvPr id="477" name="Tekstboks 517"/>
          <p:cNvSpPr txBox="1"/>
          <p:nvPr/>
        </p:nvSpPr>
        <p:spPr>
          <a:xfrm>
            <a:off x="8534400" y="3048000"/>
            <a:ext cx="352982" cy="230832"/>
          </a:xfrm>
          <a:prstGeom prst="rect">
            <a:avLst/>
          </a:prstGeom>
          <a:noFill/>
        </p:spPr>
        <p:txBody>
          <a:bodyPr wrap="none">
            <a:spAutoFit/>
          </a:bodyPr>
          <a:lstStyle/>
          <a:p>
            <a:pPr algn="ctr">
              <a:defRPr/>
            </a:pPr>
            <a:r>
              <a:rPr lang="da-DK" sz="900" dirty="0">
                <a:solidFill>
                  <a:srgbClr val="171717"/>
                </a:solidFill>
                <a:ea typeface="ＭＳ Ｐゴシック" pitchFamily="-97" charset="-128"/>
              </a:rPr>
              <a:t>WV</a:t>
            </a:r>
          </a:p>
        </p:txBody>
      </p:sp>
      <p:sp>
        <p:nvSpPr>
          <p:cNvPr id="478" name="Tekstboks 518"/>
          <p:cNvSpPr txBox="1"/>
          <p:nvPr/>
        </p:nvSpPr>
        <p:spPr>
          <a:xfrm>
            <a:off x="9229726" y="2587625"/>
            <a:ext cx="295274" cy="230832"/>
          </a:xfrm>
          <a:prstGeom prst="rect">
            <a:avLst/>
          </a:prstGeom>
          <a:noFill/>
        </p:spPr>
        <p:txBody>
          <a:bodyPr wrap="none">
            <a:spAutoFit/>
          </a:bodyPr>
          <a:lstStyle/>
          <a:p>
            <a:pPr>
              <a:defRPr/>
            </a:pPr>
            <a:r>
              <a:rPr lang="da-DK" sz="900" dirty="0">
                <a:solidFill>
                  <a:srgbClr val="171717"/>
                </a:solidFill>
                <a:ea typeface="ＭＳ Ｐゴシック" pitchFamily="-97" charset="-128"/>
              </a:rPr>
              <a:t>NJ</a:t>
            </a:r>
          </a:p>
        </p:txBody>
      </p:sp>
      <p:sp>
        <p:nvSpPr>
          <p:cNvPr id="479" name="Tekstboks 519"/>
          <p:cNvSpPr txBox="1"/>
          <p:nvPr/>
        </p:nvSpPr>
        <p:spPr>
          <a:xfrm>
            <a:off x="9372600" y="2209800"/>
            <a:ext cx="301686" cy="230832"/>
          </a:xfrm>
          <a:prstGeom prst="rect">
            <a:avLst/>
          </a:prstGeom>
          <a:noFill/>
        </p:spPr>
        <p:txBody>
          <a:bodyPr wrap="none">
            <a:spAutoFit/>
          </a:bodyPr>
          <a:lstStyle/>
          <a:p>
            <a:pPr>
              <a:defRPr/>
            </a:pPr>
            <a:r>
              <a:rPr lang="da-DK" sz="900" dirty="0">
                <a:solidFill>
                  <a:srgbClr val="171717"/>
                </a:solidFill>
                <a:ea typeface="ＭＳ Ｐゴシック" pitchFamily="-97" charset="-128"/>
              </a:rPr>
              <a:t>CT</a:t>
            </a:r>
          </a:p>
        </p:txBody>
      </p:sp>
      <p:sp>
        <p:nvSpPr>
          <p:cNvPr id="480" name="Tekstboks 520"/>
          <p:cNvSpPr txBox="1"/>
          <p:nvPr/>
        </p:nvSpPr>
        <p:spPr>
          <a:xfrm>
            <a:off x="9483726" y="2020888"/>
            <a:ext cx="422275" cy="230832"/>
          </a:xfrm>
          <a:prstGeom prst="rect">
            <a:avLst/>
          </a:prstGeom>
          <a:noFill/>
        </p:spPr>
        <p:txBody>
          <a:bodyPr wrap="square">
            <a:spAutoFit/>
          </a:bodyPr>
          <a:lstStyle/>
          <a:p>
            <a:pPr>
              <a:defRPr/>
            </a:pPr>
            <a:r>
              <a:rPr lang="da-DK" sz="900" dirty="0">
                <a:solidFill>
                  <a:srgbClr val="171717"/>
                </a:solidFill>
                <a:ea typeface="ＭＳ Ｐゴシック" pitchFamily="-97" charset="-128"/>
              </a:rPr>
              <a:t>MA</a:t>
            </a:r>
          </a:p>
        </p:txBody>
      </p:sp>
      <p:sp>
        <p:nvSpPr>
          <p:cNvPr id="481" name="Tekstboks 521"/>
          <p:cNvSpPr txBox="1"/>
          <p:nvPr/>
        </p:nvSpPr>
        <p:spPr>
          <a:xfrm>
            <a:off x="9526588" y="1477963"/>
            <a:ext cx="340158" cy="230832"/>
          </a:xfrm>
          <a:prstGeom prst="rect">
            <a:avLst/>
          </a:prstGeom>
          <a:noFill/>
        </p:spPr>
        <p:txBody>
          <a:bodyPr wrap="none">
            <a:spAutoFit/>
          </a:bodyPr>
          <a:lstStyle/>
          <a:p>
            <a:pPr>
              <a:defRPr/>
            </a:pPr>
            <a:r>
              <a:rPr lang="da-DK" sz="900" dirty="0">
                <a:solidFill>
                  <a:srgbClr val="171717"/>
                </a:solidFill>
                <a:ea typeface="ＭＳ Ｐゴシック" pitchFamily="-97" charset="-128"/>
              </a:rPr>
              <a:t>ME</a:t>
            </a:r>
          </a:p>
        </p:txBody>
      </p:sp>
      <p:sp>
        <p:nvSpPr>
          <p:cNvPr id="482" name="Tekstboks 522"/>
          <p:cNvSpPr txBox="1"/>
          <p:nvPr/>
        </p:nvSpPr>
        <p:spPr>
          <a:xfrm>
            <a:off x="9982200" y="2209800"/>
            <a:ext cx="276038" cy="230832"/>
          </a:xfrm>
          <a:prstGeom prst="rect">
            <a:avLst/>
          </a:prstGeom>
          <a:noFill/>
        </p:spPr>
        <p:txBody>
          <a:bodyPr wrap="none">
            <a:spAutoFit/>
          </a:bodyPr>
          <a:lstStyle/>
          <a:p>
            <a:pPr>
              <a:defRPr/>
            </a:pPr>
            <a:r>
              <a:rPr lang="da-DK" sz="900" dirty="0">
                <a:solidFill>
                  <a:srgbClr val="171717"/>
                </a:solidFill>
                <a:ea typeface="ＭＳ Ｐゴシック" pitchFamily="-97" charset="-128"/>
              </a:rPr>
              <a:t>RI</a:t>
            </a:r>
          </a:p>
        </p:txBody>
      </p:sp>
      <p:sp>
        <p:nvSpPr>
          <p:cNvPr id="483" name="Tekstboks 523"/>
          <p:cNvSpPr txBox="1"/>
          <p:nvPr/>
        </p:nvSpPr>
        <p:spPr>
          <a:xfrm>
            <a:off x="9001017" y="3179763"/>
            <a:ext cx="317716" cy="230832"/>
          </a:xfrm>
          <a:prstGeom prst="rect">
            <a:avLst/>
          </a:prstGeom>
          <a:noFill/>
        </p:spPr>
        <p:txBody>
          <a:bodyPr wrap="none">
            <a:spAutoFit/>
          </a:bodyPr>
          <a:lstStyle/>
          <a:p>
            <a:pPr algn="ctr">
              <a:defRPr/>
            </a:pPr>
            <a:r>
              <a:rPr lang="da-DK" sz="900" dirty="0">
                <a:solidFill>
                  <a:srgbClr val="171717"/>
                </a:solidFill>
                <a:ea typeface="ＭＳ Ｐゴシック" pitchFamily="-97" charset="-128"/>
              </a:rPr>
              <a:t>VA</a:t>
            </a:r>
          </a:p>
        </p:txBody>
      </p:sp>
      <p:sp>
        <p:nvSpPr>
          <p:cNvPr id="484" name="Tekstboks 524"/>
          <p:cNvSpPr txBox="1"/>
          <p:nvPr/>
        </p:nvSpPr>
        <p:spPr>
          <a:xfrm>
            <a:off x="9372600" y="1849438"/>
            <a:ext cx="330540" cy="230832"/>
          </a:xfrm>
          <a:prstGeom prst="rect">
            <a:avLst/>
          </a:prstGeom>
          <a:noFill/>
        </p:spPr>
        <p:txBody>
          <a:bodyPr wrap="none">
            <a:spAutoFit/>
          </a:bodyPr>
          <a:lstStyle/>
          <a:p>
            <a:pPr>
              <a:defRPr/>
            </a:pPr>
            <a:r>
              <a:rPr lang="da-DK" sz="900" dirty="0">
                <a:solidFill>
                  <a:srgbClr val="171717"/>
                </a:solidFill>
                <a:ea typeface="ＭＳ Ｐゴシック" pitchFamily="-97" charset="-128"/>
              </a:rPr>
              <a:t>NH</a:t>
            </a:r>
          </a:p>
        </p:txBody>
      </p:sp>
      <p:grpSp>
        <p:nvGrpSpPr>
          <p:cNvPr id="485" name="Gruppe 526"/>
          <p:cNvGrpSpPr>
            <a:grpSpLocks/>
          </p:cNvGrpSpPr>
          <p:nvPr/>
        </p:nvGrpSpPr>
        <p:grpSpPr bwMode="auto">
          <a:xfrm>
            <a:off x="1787525" y="4160838"/>
            <a:ext cx="1892300" cy="1365250"/>
            <a:chOff x="836023" y="4350658"/>
            <a:chExt cx="2135777" cy="1542142"/>
          </a:xfrm>
        </p:grpSpPr>
        <p:sp>
          <p:nvSpPr>
            <p:cNvPr id="486" name="Rektangel 527"/>
            <p:cNvSpPr>
              <a:spLocks noChangeArrowheads="1"/>
            </p:cNvSpPr>
            <p:nvPr/>
          </p:nvSpPr>
          <p:spPr bwMode="auto">
            <a:xfrm>
              <a:off x="836023" y="4350658"/>
              <a:ext cx="2135777" cy="1542142"/>
            </a:xfrm>
            <a:prstGeom prst="rect">
              <a:avLst/>
            </a:prstGeom>
            <a:noFill/>
            <a:ln w="9525">
              <a:solidFill>
                <a:schemeClr val="bg1"/>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da-DK">
                <a:solidFill>
                  <a:srgbClr val="171717"/>
                </a:solidFill>
              </a:endParaRPr>
            </a:p>
          </p:txBody>
        </p:sp>
        <p:sp>
          <p:nvSpPr>
            <p:cNvPr id="487" name="Freeform 2852"/>
            <p:cNvSpPr>
              <a:spLocks/>
            </p:cNvSpPr>
            <p:nvPr/>
          </p:nvSpPr>
          <p:spPr bwMode="auto">
            <a:xfrm>
              <a:off x="1196167" y="4402660"/>
              <a:ext cx="1721880" cy="1474001"/>
            </a:xfrm>
            <a:custGeom>
              <a:avLst/>
              <a:gdLst/>
              <a:ahLst/>
              <a:cxnLst>
                <a:cxn ang="0">
                  <a:pos x="378" y="680"/>
                </a:cxn>
                <a:cxn ang="0">
                  <a:pos x="388" y="714"/>
                </a:cxn>
                <a:cxn ang="0">
                  <a:pos x="378" y="746"/>
                </a:cxn>
                <a:cxn ang="0">
                  <a:pos x="298" y="842"/>
                </a:cxn>
                <a:cxn ang="0">
                  <a:pos x="206" y="908"/>
                </a:cxn>
                <a:cxn ang="0">
                  <a:pos x="120" y="948"/>
                </a:cxn>
                <a:cxn ang="0">
                  <a:pos x="88" y="964"/>
                </a:cxn>
                <a:cxn ang="0">
                  <a:pos x="62" y="976"/>
                </a:cxn>
                <a:cxn ang="0">
                  <a:pos x="52" y="986"/>
                </a:cxn>
                <a:cxn ang="0">
                  <a:pos x="32" y="984"/>
                </a:cxn>
                <a:cxn ang="0">
                  <a:pos x="0" y="958"/>
                </a:cxn>
                <a:cxn ang="0">
                  <a:pos x="120" y="888"/>
                </a:cxn>
                <a:cxn ang="0">
                  <a:pos x="162" y="868"/>
                </a:cxn>
                <a:cxn ang="0">
                  <a:pos x="206" y="842"/>
                </a:cxn>
                <a:cxn ang="0">
                  <a:pos x="206" y="842"/>
                </a:cxn>
                <a:cxn ang="0">
                  <a:pos x="206" y="866"/>
                </a:cxn>
                <a:cxn ang="0">
                  <a:pos x="210" y="878"/>
                </a:cxn>
                <a:cxn ang="0">
                  <a:pos x="222" y="858"/>
                </a:cxn>
                <a:cxn ang="0">
                  <a:pos x="242" y="798"/>
                </a:cxn>
                <a:cxn ang="0">
                  <a:pos x="250" y="788"/>
                </a:cxn>
                <a:cxn ang="0">
                  <a:pos x="256" y="810"/>
                </a:cxn>
                <a:cxn ang="0">
                  <a:pos x="252" y="792"/>
                </a:cxn>
                <a:cxn ang="0">
                  <a:pos x="252" y="750"/>
                </a:cxn>
                <a:cxn ang="0">
                  <a:pos x="258" y="740"/>
                </a:cxn>
                <a:cxn ang="0">
                  <a:pos x="246" y="710"/>
                </a:cxn>
                <a:cxn ang="0">
                  <a:pos x="152" y="722"/>
                </a:cxn>
                <a:cxn ang="0">
                  <a:pos x="86" y="646"/>
                </a:cxn>
                <a:cxn ang="0">
                  <a:pos x="76" y="654"/>
                </a:cxn>
                <a:cxn ang="0">
                  <a:pos x="56" y="654"/>
                </a:cxn>
                <a:cxn ang="0">
                  <a:pos x="20" y="580"/>
                </a:cxn>
                <a:cxn ang="0">
                  <a:pos x="106" y="474"/>
                </a:cxn>
                <a:cxn ang="0">
                  <a:pos x="176" y="408"/>
                </a:cxn>
                <a:cxn ang="0">
                  <a:pos x="116" y="414"/>
                </a:cxn>
                <a:cxn ang="0">
                  <a:pos x="36" y="368"/>
                </a:cxn>
                <a:cxn ang="0">
                  <a:pos x="28" y="324"/>
                </a:cxn>
                <a:cxn ang="0">
                  <a:pos x="22" y="310"/>
                </a:cxn>
                <a:cxn ang="0">
                  <a:pos x="36" y="288"/>
                </a:cxn>
                <a:cxn ang="0">
                  <a:pos x="166" y="302"/>
                </a:cxn>
                <a:cxn ang="0">
                  <a:pos x="166" y="238"/>
                </a:cxn>
                <a:cxn ang="0">
                  <a:pos x="154" y="250"/>
                </a:cxn>
                <a:cxn ang="0">
                  <a:pos x="132" y="236"/>
                </a:cxn>
                <a:cxn ang="0">
                  <a:pos x="90" y="156"/>
                </a:cxn>
                <a:cxn ang="0">
                  <a:pos x="92" y="168"/>
                </a:cxn>
                <a:cxn ang="0">
                  <a:pos x="108" y="162"/>
                </a:cxn>
                <a:cxn ang="0">
                  <a:pos x="136" y="122"/>
                </a:cxn>
                <a:cxn ang="0">
                  <a:pos x="166" y="66"/>
                </a:cxn>
                <a:cxn ang="0">
                  <a:pos x="186" y="42"/>
                </a:cxn>
                <a:cxn ang="0">
                  <a:pos x="368" y="20"/>
                </a:cxn>
                <a:cxn ang="0">
                  <a:pos x="690" y="358"/>
                </a:cxn>
                <a:cxn ang="0">
                  <a:pos x="836" y="610"/>
                </a:cxn>
                <a:cxn ang="0">
                  <a:pos x="988" y="690"/>
                </a:cxn>
                <a:cxn ang="0">
                  <a:pos x="1028" y="714"/>
                </a:cxn>
                <a:cxn ang="0">
                  <a:pos x="1054" y="728"/>
                </a:cxn>
                <a:cxn ang="0">
                  <a:pos x="1154" y="786"/>
                </a:cxn>
                <a:cxn ang="0">
                  <a:pos x="978" y="756"/>
                </a:cxn>
                <a:cxn ang="0">
                  <a:pos x="796" y="646"/>
                </a:cxn>
                <a:cxn ang="0">
                  <a:pos x="590" y="610"/>
                </a:cxn>
                <a:cxn ang="0">
                  <a:pos x="478" y="696"/>
                </a:cxn>
                <a:cxn ang="0">
                  <a:pos x="474" y="596"/>
                </a:cxn>
              </a:cxnLst>
              <a:rect l="0" t="0" r="r" b="b"/>
              <a:pathLst>
                <a:path w="1154" h="988">
                  <a:moveTo>
                    <a:pt x="474" y="596"/>
                  </a:moveTo>
                  <a:lnTo>
                    <a:pt x="378" y="680"/>
                  </a:lnTo>
                  <a:lnTo>
                    <a:pt x="378" y="680"/>
                  </a:lnTo>
                  <a:lnTo>
                    <a:pt x="382" y="688"/>
                  </a:lnTo>
                  <a:lnTo>
                    <a:pt x="388" y="704"/>
                  </a:lnTo>
                  <a:lnTo>
                    <a:pt x="388" y="714"/>
                  </a:lnTo>
                  <a:lnTo>
                    <a:pt x="388" y="726"/>
                  </a:lnTo>
                  <a:lnTo>
                    <a:pt x="384" y="736"/>
                  </a:lnTo>
                  <a:lnTo>
                    <a:pt x="378" y="746"/>
                  </a:lnTo>
                  <a:lnTo>
                    <a:pt x="378" y="746"/>
                  </a:lnTo>
                  <a:lnTo>
                    <a:pt x="328" y="796"/>
                  </a:lnTo>
                  <a:lnTo>
                    <a:pt x="298" y="842"/>
                  </a:lnTo>
                  <a:lnTo>
                    <a:pt x="246" y="878"/>
                  </a:lnTo>
                  <a:lnTo>
                    <a:pt x="206" y="908"/>
                  </a:lnTo>
                  <a:lnTo>
                    <a:pt x="206" y="908"/>
                  </a:lnTo>
                  <a:lnTo>
                    <a:pt x="176" y="922"/>
                  </a:lnTo>
                  <a:lnTo>
                    <a:pt x="120" y="948"/>
                  </a:lnTo>
                  <a:lnTo>
                    <a:pt x="120" y="948"/>
                  </a:lnTo>
                  <a:lnTo>
                    <a:pt x="90" y="962"/>
                  </a:lnTo>
                  <a:lnTo>
                    <a:pt x="90" y="962"/>
                  </a:lnTo>
                  <a:lnTo>
                    <a:pt x="88" y="964"/>
                  </a:lnTo>
                  <a:lnTo>
                    <a:pt x="78" y="966"/>
                  </a:lnTo>
                  <a:lnTo>
                    <a:pt x="68" y="972"/>
                  </a:lnTo>
                  <a:lnTo>
                    <a:pt x="62" y="976"/>
                  </a:lnTo>
                  <a:lnTo>
                    <a:pt x="56" y="982"/>
                  </a:lnTo>
                  <a:lnTo>
                    <a:pt x="56" y="982"/>
                  </a:lnTo>
                  <a:lnTo>
                    <a:pt x="52" y="986"/>
                  </a:lnTo>
                  <a:lnTo>
                    <a:pt x="48" y="988"/>
                  </a:lnTo>
                  <a:lnTo>
                    <a:pt x="40" y="988"/>
                  </a:lnTo>
                  <a:lnTo>
                    <a:pt x="32" y="984"/>
                  </a:lnTo>
                  <a:lnTo>
                    <a:pt x="22" y="978"/>
                  </a:lnTo>
                  <a:lnTo>
                    <a:pt x="6" y="964"/>
                  </a:lnTo>
                  <a:lnTo>
                    <a:pt x="0" y="958"/>
                  </a:lnTo>
                  <a:lnTo>
                    <a:pt x="90" y="902"/>
                  </a:lnTo>
                  <a:lnTo>
                    <a:pt x="120" y="888"/>
                  </a:lnTo>
                  <a:lnTo>
                    <a:pt x="120" y="888"/>
                  </a:lnTo>
                  <a:lnTo>
                    <a:pt x="138" y="880"/>
                  </a:lnTo>
                  <a:lnTo>
                    <a:pt x="140" y="880"/>
                  </a:lnTo>
                  <a:lnTo>
                    <a:pt x="162" y="868"/>
                  </a:lnTo>
                  <a:lnTo>
                    <a:pt x="162" y="868"/>
                  </a:lnTo>
                  <a:lnTo>
                    <a:pt x="192" y="850"/>
                  </a:lnTo>
                  <a:lnTo>
                    <a:pt x="206" y="842"/>
                  </a:lnTo>
                  <a:lnTo>
                    <a:pt x="206" y="842"/>
                  </a:lnTo>
                  <a:lnTo>
                    <a:pt x="216" y="836"/>
                  </a:lnTo>
                  <a:lnTo>
                    <a:pt x="206" y="842"/>
                  </a:lnTo>
                  <a:lnTo>
                    <a:pt x="206" y="842"/>
                  </a:lnTo>
                  <a:lnTo>
                    <a:pt x="206" y="854"/>
                  </a:lnTo>
                  <a:lnTo>
                    <a:pt x="206" y="866"/>
                  </a:lnTo>
                  <a:lnTo>
                    <a:pt x="208" y="874"/>
                  </a:lnTo>
                  <a:lnTo>
                    <a:pt x="208" y="876"/>
                  </a:lnTo>
                  <a:lnTo>
                    <a:pt x="210" y="878"/>
                  </a:lnTo>
                  <a:lnTo>
                    <a:pt x="212" y="878"/>
                  </a:lnTo>
                  <a:lnTo>
                    <a:pt x="214" y="874"/>
                  </a:lnTo>
                  <a:lnTo>
                    <a:pt x="222" y="858"/>
                  </a:lnTo>
                  <a:lnTo>
                    <a:pt x="232" y="826"/>
                  </a:lnTo>
                  <a:lnTo>
                    <a:pt x="232" y="826"/>
                  </a:lnTo>
                  <a:lnTo>
                    <a:pt x="242" y="798"/>
                  </a:lnTo>
                  <a:lnTo>
                    <a:pt x="246" y="792"/>
                  </a:lnTo>
                  <a:lnTo>
                    <a:pt x="248" y="788"/>
                  </a:lnTo>
                  <a:lnTo>
                    <a:pt x="250" y="788"/>
                  </a:lnTo>
                  <a:lnTo>
                    <a:pt x="252" y="790"/>
                  </a:lnTo>
                  <a:lnTo>
                    <a:pt x="254" y="800"/>
                  </a:lnTo>
                  <a:lnTo>
                    <a:pt x="256" y="810"/>
                  </a:lnTo>
                  <a:lnTo>
                    <a:pt x="256" y="816"/>
                  </a:lnTo>
                  <a:lnTo>
                    <a:pt x="254" y="812"/>
                  </a:lnTo>
                  <a:lnTo>
                    <a:pt x="252" y="792"/>
                  </a:lnTo>
                  <a:lnTo>
                    <a:pt x="252" y="792"/>
                  </a:lnTo>
                  <a:lnTo>
                    <a:pt x="250" y="766"/>
                  </a:lnTo>
                  <a:lnTo>
                    <a:pt x="252" y="750"/>
                  </a:lnTo>
                  <a:lnTo>
                    <a:pt x="252" y="742"/>
                  </a:lnTo>
                  <a:lnTo>
                    <a:pt x="254" y="738"/>
                  </a:lnTo>
                  <a:lnTo>
                    <a:pt x="258" y="740"/>
                  </a:lnTo>
                  <a:lnTo>
                    <a:pt x="260" y="742"/>
                  </a:lnTo>
                  <a:lnTo>
                    <a:pt x="262" y="746"/>
                  </a:lnTo>
                  <a:lnTo>
                    <a:pt x="246" y="710"/>
                  </a:lnTo>
                  <a:lnTo>
                    <a:pt x="212" y="722"/>
                  </a:lnTo>
                  <a:lnTo>
                    <a:pt x="176" y="732"/>
                  </a:lnTo>
                  <a:lnTo>
                    <a:pt x="152" y="722"/>
                  </a:lnTo>
                  <a:lnTo>
                    <a:pt x="126" y="716"/>
                  </a:lnTo>
                  <a:lnTo>
                    <a:pt x="120" y="670"/>
                  </a:lnTo>
                  <a:lnTo>
                    <a:pt x="86" y="646"/>
                  </a:lnTo>
                  <a:lnTo>
                    <a:pt x="86" y="646"/>
                  </a:lnTo>
                  <a:lnTo>
                    <a:pt x="82" y="650"/>
                  </a:lnTo>
                  <a:lnTo>
                    <a:pt x="76" y="654"/>
                  </a:lnTo>
                  <a:lnTo>
                    <a:pt x="70" y="656"/>
                  </a:lnTo>
                  <a:lnTo>
                    <a:pt x="64" y="658"/>
                  </a:lnTo>
                  <a:lnTo>
                    <a:pt x="56" y="654"/>
                  </a:lnTo>
                  <a:lnTo>
                    <a:pt x="48" y="646"/>
                  </a:lnTo>
                  <a:lnTo>
                    <a:pt x="40" y="630"/>
                  </a:lnTo>
                  <a:lnTo>
                    <a:pt x="20" y="580"/>
                  </a:lnTo>
                  <a:lnTo>
                    <a:pt x="20" y="524"/>
                  </a:lnTo>
                  <a:lnTo>
                    <a:pt x="46" y="490"/>
                  </a:lnTo>
                  <a:lnTo>
                    <a:pt x="106" y="474"/>
                  </a:lnTo>
                  <a:lnTo>
                    <a:pt x="146" y="470"/>
                  </a:lnTo>
                  <a:lnTo>
                    <a:pt x="172" y="434"/>
                  </a:lnTo>
                  <a:lnTo>
                    <a:pt x="176" y="408"/>
                  </a:lnTo>
                  <a:lnTo>
                    <a:pt x="166" y="388"/>
                  </a:lnTo>
                  <a:lnTo>
                    <a:pt x="142" y="414"/>
                  </a:lnTo>
                  <a:lnTo>
                    <a:pt x="116" y="414"/>
                  </a:lnTo>
                  <a:lnTo>
                    <a:pt x="60" y="398"/>
                  </a:lnTo>
                  <a:lnTo>
                    <a:pt x="36" y="368"/>
                  </a:lnTo>
                  <a:lnTo>
                    <a:pt x="36" y="368"/>
                  </a:lnTo>
                  <a:lnTo>
                    <a:pt x="30" y="334"/>
                  </a:lnTo>
                  <a:lnTo>
                    <a:pt x="30" y="334"/>
                  </a:lnTo>
                  <a:lnTo>
                    <a:pt x="28" y="324"/>
                  </a:lnTo>
                  <a:lnTo>
                    <a:pt x="26" y="318"/>
                  </a:lnTo>
                  <a:lnTo>
                    <a:pt x="22" y="312"/>
                  </a:lnTo>
                  <a:lnTo>
                    <a:pt x="22" y="310"/>
                  </a:lnTo>
                  <a:lnTo>
                    <a:pt x="26" y="302"/>
                  </a:lnTo>
                  <a:lnTo>
                    <a:pt x="26" y="302"/>
                  </a:lnTo>
                  <a:lnTo>
                    <a:pt x="36" y="288"/>
                  </a:lnTo>
                  <a:lnTo>
                    <a:pt x="36" y="288"/>
                  </a:lnTo>
                  <a:lnTo>
                    <a:pt x="136" y="282"/>
                  </a:lnTo>
                  <a:lnTo>
                    <a:pt x="166" y="302"/>
                  </a:lnTo>
                  <a:lnTo>
                    <a:pt x="182" y="258"/>
                  </a:lnTo>
                  <a:lnTo>
                    <a:pt x="166" y="238"/>
                  </a:lnTo>
                  <a:lnTo>
                    <a:pt x="166" y="238"/>
                  </a:lnTo>
                  <a:lnTo>
                    <a:pt x="164" y="242"/>
                  </a:lnTo>
                  <a:lnTo>
                    <a:pt x="160" y="248"/>
                  </a:lnTo>
                  <a:lnTo>
                    <a:pt x="154" y="250"/>
                  </a:lnTo>
                  <a:lnTo>
                    <a:pt x="148" y="250"/>
                  </a:lnTo>
                  <a:lnTo>
                    <a:pt x="140" y="246"/>
                  </a:lnTo>
                  <a:lnTo>
                    <a:pt x="132" y="236"/>
                  </a:lnTo>
                  <a:lnTo>
                    <a:pt x="120" y="218"/>
                  </a:lnTo>
                  <a:lnTo>
                    <a:pt x="96" y="188"/>
                  </a:lnTo>
                  <a:lnTo>
                    <a:pt x="90" y="156"/>
                  </a:lnTo>
                  <a:lnTo>
                    <a:pt x="90" y="156"/>
                  </a:lnTo>
                  <a:lnTo>
                    <a:pt x="90" y="162"/>
                  </a:lnTo>
                  <a:lnTo>
                    <a:pt x="92" y="168"/>
                  </a:lnTo>
                  <a:lnTo>
                    <a:pt x="94" y="170"/>
                  </a:lnTo>
                  <a:lnTo>
                    <a:pt x="100" y="168"/>
                  </a:lnTo>
                  <a:lnTo>
                    <a:pt x="108" y="162"/>
                  </a:lnTo>
                  <a:lnTo>
                    <a:pt x="120" y="146"/>
                  </a:lnTo>
                  <a:lnTo>
                    <a:pt x="136" y="122"/>
                  </a:lnTo>
                  <a:lnTo>
                    <a:pt x="136" y="122"/>
                  </a:lnTo>
                  <a:lnTo>
                    <a:pt x="162" y="80"/>
                  </a:lnTo>
                  <a:lnTo>
                    <a:pt x="168" y="66"/>
                  </a:lnTo>
                  <a:lnTo>
                    <a:pt x="166" y="66"/>
                  </a:lnTo>
                  <a:lnTo>
                    <a:pt x="164" y="68"/>
                  </a:lnTo>
                  <a:lnTo>
                    <a:pt x="162" y="72"/>
                  </a:lnTo>
                  <a:lnTo>
                    <a:pt x="186" y="42"/>
                  </a:lnTo>
                  <a:lnTo>
                    <a:pt x="262" y="0"/>
                  </a:lnTo>
                  <a:lnTo>
                    <a:pt x="312" y="16"/>
                  </a:lnTo>
                  <a:lnTo>
                    <a:pt x="368" y="20"/>
                  </a:lnTo>
                  <a:lnTo>
                    <a:pt x="478" y="20"/>
                  </a:lnTo>
                  <a:lnTo>
                    <a:pt x="570" y="20"/>
                  </a:lnTo>
                  <a:lnTo>
                    <a:pt x="690" y="358"/>
                  </a:lnTo>
                  <a:lnTo>
                    <a:pt x="750" y="564"/>
                  </a:lnTo>
                  <a:lnTo>
                    <a:pt x="780" y="590"/>
                  </a:lnTo>
                  <a:lnTo>
                    <a:pt x="836" y="610"/>
                  </a:lnTo>
                  <a:lnTo>
                    <a:pt x="902" y="630"/>
                  </a:lnTo>
                  <a:lnTo>
                    <a:pt x="942" y="666"/>
                  </a:lnTo>
                  <a:lnTo>
                    <a:pt x="988" y="690"/>
                  </a:lnTo>
                  <a:lnTo>
                    <a:pt x="988" y="690"/>
                  </a:lnTo>
                  <a:lnTo>
                    <a:pt x="1010" y="704"/>
                  </a:lnTo>
                  <a:lnTo>
                    <a:pt x="1028" y="714"/>
                  </a:lnTo>
                  <a:lnTo>
                    <a:pt x="1042" y="722"/>
                  </a:lnTo>
                  <a:lnTo>
                    <a:pt x="1042" y="722"/>
                  </a:lnTo>
                  <a:lnTo>
                    <a:pt x="1054" y="728"/>
                  </a:lnTo>
                  <a:lnTo>
                    <a:pt x="1066" y="736"/>
                  </a:lnTo>
                  <a:lnTo>
                    <a:pt x="1078" y="746"/>
                  </a:lnTo>
                  <a:lnTo>
                    <a:pt x="1154" y="786"/>
                  </a:lnTo>
                  <a:lnTo>
                    <a:pt x="1124" y="832"/>
                  </a:lnTo>
                  <a:lnTo>
                    <a:pt x="1072" y="826"/>
                  </a:lnTo>
                  <a:lnTo>
                    <a:pt x="978" y="756"/>
                  </a:lnTo>
                  <a:lnTo>
                    <a:pt x="916" y="710"/>
                  </a:lnTo>
                  <a:lnTo>
                    <a:pt x="866" y="670"/>
                  </a:lnTo>
                  <a:lnTo>
                    <a:pt x="796" y="646"/>
                  </a:lnTo>
                  <a:lnTo>
                    <a:pt x="726" y="620"/>
                  </a:lnTo>
                  <a:lnTo>
                    <a:pt x="664" y="620"/>
                  </a:lnTo>
                  <a:lnTo>
                    <a:pt x="590" y="610"/>
                  </a:lnTo>
                  <a:lnTo>
                    <a:pt x="524" y="620"/>
                  </a:lnTo>
                  <a:lnTo>
                    <a:pt x="504" y="670"/>
                  </a:lnTo>
                  <a:lnTo>
                    <a:pt x="478" y="696"/>
                  </a:lnTo>
                  <a:lnTo>
                    <a:pt x="448" y="686"/>
                  </a:lnTo>
                  <a:lnTo>
                    <a:pt x="454" y="640"/>
                  </a:lnTo>
                  <a:lnTo>
                    <a:pt x="474" y="596"/>
                  </a:lnTo>
                  <a:close/>
                </a:path>
              </a:pathLst>
            </a:custGeom>
            <a:solidFill>
              <a:schemeClr val="tx2">
                <a:lumMod val="60000"/>
                <a:lumOff val="40000"/>
              </a:schemeClr>
            </a:solidFill>
            <a:ln w="6350">
              <a:solidFill>
                <a:srgbClr val="7F7F7F">
                  <a:alpha val="52157"/>
                </a:srgbClr>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88" name="Tekstboks 529"/>
            <p:cNvSpPr txBox="1"/>
            <p:nvPr/>
          </p:nvSpPr>
          <p:spPr>
            <a:xfrm>
              <a:off x="1565270" y="4859923"/>
              <a:ext cx="351359" cy="260740"/>
            </a:xfrm>
            <a:prstGeom prst="rect">
              <a:avLst/>
            </a:prstGeom>
            <a:noFill/>
          </p:spPr>
          <p:txBody>
            <a:bodyPr wrap="none">
              <a:spAutoFit/>
            </a:bodyPr>
            <a:lstStyle/>
            <a:p>
              <a:pPr>
                <a:defRPr/>
              </a:pPr>
              <a:r>
                <a:rPr lang="da-DK" sz="900" dirty="0">
                  <a:solidFill>
                    <a:srgbClr val="171717"/>
                  </a:solidFill>
                  <a:ea typeface="ＭＳ Ｐゴシック" pitchFamily="-97" charset="-128"/>
                </a:rPr>
                <a:t>AK</a:t>
              </a:r>
            </a:p>
          </p:txBody>
        </p:sp>
      </p:grpSp>
      <p:grpSp>
        <p:nvGrpSpPr>
          <p:cNvPr id="489" name="Gruppe 555"/>
          <p:cNvGrpSpPr>
            <a:grpSpLocks/>
          </p:cNvGrpSpPr>
          <p:nvPr/>
        </p:nvGrpSpPr>
        <p:grpSpPr bwMode="auto">
          <a:xfrm>
            <a:off x="2260601" y="5584825"/>
            <a:ext cx="1890713" cy="871538"/>
            <a:chOff x="335280" y="5273040"/>
            <a:chExt cx="1891255" cy="870415"/>
          </a:xfrm>
          <a:noFill/>
        </p:grpSpPr>
        <p:sp>
          <p:nvSpPr>
            <p:cNvPr id="490" name="Rektangel 543"/>
            <p:cNvSpPr>
              <a:spLocks noChangeArrowheads="1"/>
            </p:cNvSpPr>
            <p:nvPr/>
          </p:nvSpPr>
          <p:spPr bwMode="auto">
            <a:xfrm>
              <a:off x="335280" y="5273040"/>
              <a:ext cx="1891255" cy="870415"/>
            </a:xfrm>
            <a:prstGeom prst="rect">
              <a:avLst/>
            </a:prstGeom>
            <a:grpFill/>
            <a:ln w="9525">
              <a:noFill/>
              <a:miter lim="800000"/>
              <a:headEnd/>
              <a:tailEnd/>
            </a:ln>
            <a:effectLst>
              <a:outerShdw blurRad="63500" dist="38100" dir="2700000" algn="tl" rotWithShape="0">
                <a:srgbClr val="000000">
                  <a:alpha val="39999"/>
                </a:srgbClr>
              </a:outerShdw>
            </a:effectLst>
          </p:spPr>
          <p:txBody>
            <a:bodyPr anchor="ctr"/>
            <a:lstStyle/>
            <a:p>
              <a:pPr algn="ctr">
                <a:defRPr/>
              </a:pPr>
              <a:endParaRPr lang="da-DK">
                <a:solidFill>
                  <a:srgbClr val="171717"/>
                </a:solidFill>
              </a:endParaRPr>
            </a:p>
          </p:txBody>
        </p:sp>
        <p:grpSp>
          <p:nvGrpSpPr>
            <p:cNvPr id="491" name="Gruppe 546"/>
            <p:cNvGrpSpPr>
              <a:grpSpLocks/>
            </p:cNvGrpSpPr>
            <p:nvPr/>
          </p:nvGrpSpPr>
          <p:grpSpPr bwMode="auto">
            <a:xfrm>
              <a:off x="527422" y="5292064"/>
              <a:ext cx="1510147" cy="821264"/>
              <a:chOff x="3173688" y="5185642"/>
              <a:chExt cx="1705821" cy="927676"/>
            </a:xfrm>
            <a:grpFill/>
          </p:grpSpPr>
          <p:sp>
            <p:nvSpPr>
              <p:cNvPr id="492" name="Freeform 3061"/>
              <p:cNvSpPr>
                <a:spLocks/>
              </p:cNvSpPr>
              <p:nvPr/>
            </p:nvSpPr>
            <p:spPr bwMode="auto">
              <a:xfrm>
                <a:off x="3173688" y="5185642"/>
                <a:ext cx="129147" cy="111035"/>
              </a:xfrm>
              <a:custGeom>
                <a:avLst/>
                <a:gdLst/>
                <a:ahLst/>
                <a:cxnLst>
                  <a:cxn ang="0">
                    <a:pos x="86" y="30"/>
                  </a:cxn>
                  <a:cxn ang="0">
                    <a:pos x="50" y="74"/>
                  </a:cxn>
                  <a:cxn ang="0">
                    <a:pos x="0" y="40"/>
                  </a:cxn>
                  <a:cxn ang="0">
                    <a:pos x="30" y="0"/>
                  </a:cxn>
                  <a:cxn ang="0">
                    <a:pos x="86" y="30"/>
                  </a:cxn>
                </a:cxnLst>
                <a:rect l="0" t="0" r="r" b="b"/>
                <a:pathLst>
                  <a:path w="86" h="74">
                    <a:moveTo>
                      <a:pt x="86" y="30"/>
                    </a:moveTo>
                    <a:lnTo>
                      <a:pt x="50" y="74"/>
                    </a:lnTo>
                    <a:lnTo>
                      <a:pt x="0" y="40"/>
                    </a:lnTo>
                    <a:lnTo>
                      <a:pt x="30" y="0"/>
                    </a:lnTo>
                    <a:lnTo>
                      <a:pt x="86" y="30"/>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3" name="Freeform 3062"/>
              <p:cNvSpPr>
                <a:spLocks/>
              </p:cNvSpPr>
              <p:nvPr/>
            </p:nvSpPr>
            <p:spPr bwMode="auto">
              <a:xfrm>
                <a:off x="3406870" y="5199969"/>
                <a:ext cx="163227" cy="170134"/>
              </a:xfrm>
              <a:custGeom>
                <a:avLst/>
                <a:gdLst/>
                <a:ahLst/>
                <a:cxnLst>
                  <a:cxn ang="0">
                    <a:pos x="82" y="94"/>
                  </a:cxn>
                  <a:cxn ang="0">
                    <a:pos x="66" y="114"/>
                  </a:cxn>
                  <a:cxn ang="0">
                    <a:pos x="20" y="84"/>
                  </a:cxn>
                  <a:cxn ang="0">
                    <a:pos x="0" y="60"/>
                  </a:cxn>
                  <a:cxn ang="0">
                    <a:pos x="0" y="8"/>
                  </a:cxn>
                  <a:cxn ang="0">
                    <a:pos x="40" y="8"/>
                  </a:cxn>
                  <a:cxn ang="0">
                    <a:pos x="40" y="8"/>
                  </a:cxn>
                  <a:cxn ang="0">
                    <a:pos x="36" y="6"/>
                  </a:cxn>
                  <a:cxn ang="0">
                    <a:pos x="32" y="0"/>
                  </a:cxn>
                  <a:cxn ang="0">
                    <a:pos x="32" y="0"/>
                  </a:cxn>
                  <a:cxn ang="0">
                    <a:pos x="36" y="0"/>
                  </a:cxn>
                  <a:cxn ang="0">
                    <a:pos x="60" y="14"/>
                  </a:cxn>
                  <a:cxn ang="0">
                    <a:pos x="60" y="14"/>
                  </a:cxn>
                  <a:cxn ang="0">
                    <a:pos x="78" y="24"/>
                  </a:cxn>
                  <a:cxn ang="0">
                    <a:pos x="90" y="28"/>
                  </a:cxn>
                  <a:cxn ang="0">
                    <a:pos x="104" y="32"/>
                  </a:cxn>
                  <a:cxn ang="0">
                    <a:pos x="108" y="34"/>
                  </a:cxn>
                  <a:cxn ang="0">
                    <a:pos x="110" y="36"/>
                  </a:cxn>
                  <a:cxn ang="0">
                    <a:pos x="110" y="44"/>
                  </a:cxn>
                  <a:cxn ang="0">
                    <a:pos x="110" y="44"/>
                  </a:cxn>
                  <a:cxn ang="0">
                    <a:pos x="110" y="64"/>
                  </a:cxn>
                  <a:cxn ang="0">
                    <a:pos x="110" y="94"/>
                  </a:cxn>
                  <a:cxn ang="0">
                    <a:pos x="82" y="94"/>
                  </a:cxn>
                </a:cxnLst>
                <a:rect l="0" t="0" r="r" b="b"/>
                <a:pathLst>
                  <a:path w="110" h="114">
                    <a:moveTo>
                      <a:pt x="82" y="94"/>
                    </a:moveTo>
                    <a:lnTo>
                      <a:pt x="66" y="114"/>
                    </a:lnTo>
                    <a:lnTo>
                      <a:pt x="20" y="84"/>
                    </a:lnTo>
                    <a:lnTo>
                      <a:pt x="0" y="60"/>
                    </a:lnTo>
                    <a:lnTo>
                      <a:pt x="0" y="8"/>
                    </a:lnTo>
                    <a:lnTo>
                      <a:pt x="40" y="8"/>
                    </a:lnTo>
                    <a:lnTo>
                      <a:pt x="40" y="8"/>
                    </a:lnTo>
                    <a:lnTo>
                      <a:pt x="36" y="6"/>
                    </a:lnTo>
                    <a:lnTo>
                      <a:pt x="32" y="0"/>
                    </a:lnTo>
                    <a:lnTo>
                      <a:pt x="32" y="0"/>
                    </a:lnTo>
                    <a:lnTo>
                      <a:pt x="36" y="0"/>
                    </a:lnTo>
                    <a:lnTo>
                      <a:pt x="60" y="14"/>
                    </a:lnTo>
                    <a:lnTo>
                      <a:pt x="60" y="14"/>
                    </a:lnTo>
                    <a:lnTo>
                      <a:pt x="78" y="24"/>
                    </a:lnTo>
                    <a:lnTo>
                      <a:pt x="90" y="28"/>
                    </a:lnTo>
                    <a:lnTo>
                      <a:pt x="104" y="32"/>
                    </a:lnTo>
                    <a:lnTo>
                      <a:pt x="108" y="34"/>
                    </a:lnTo>
                    <a:lnTo>
                      <a:pt x="110" y="36"/>
                    </a:lnTo>
                    <a:lnTo>
                      <a:pt x="110" y="44"/>
                    </a:lnTo>
                    <a:lnTo>
                      <a:pt x="110" y="44"/>
                    </a:lnTo>
                    <a:lnTo>
                      <a:pt x="110" y="64"/>
                    </a:lnTo>
                    <a:lnTo>
                      <a:pt x="110" y="94"/>
                    </a:lnTo>
                    <a:lnTo>
                      <a:pt x="82" y="94"/>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4" name="Freeform 3063"/>
              <p:cNvSpPr>
                <a:spLocks/>
              </p:cNvSpPr>
              <p:nvPr/>
            </p:nvSpPr>
            <p:spPr bwMode="auto">
              <a:xfrm>
                <a:off x="3713594" y="5316377"/>
                <a:ext cx="182959" cy="123570"/>
              </a:xfrm>
              <a:custGeom>
                <a:avLst/>
                <a:gdLst/>
                <a:ahLst/>
                <a:cxnLst>
                  <a:cxn ang="0">
                    <a:pos x="122" y="82"/>
                  </a:cxn>
                  <a:cxn ang="0">
                    <a:pos x="80" y="72"/>
                  </a:cxn>
                  <a:cxn ang="0">
                    <a:pos x="80" y="72"/>
                  </a:cxn>
                  <a:cxn ang="0">
                    <a:pos x="82" y="74"/>
                  </a:cxn>
                  <a:cxn ang="0">
                    <a:pos x="66" y="78"/>
                  </a:cxn>
                  <a:cxn ang="0">
                    <a:pos x="66" y="78"/>
                  </a:cxn>
                  <a:cxn ang="0">
                    <a:pos x="40" y="82"/>
                  </a:cxn>
                  <a:cxn ang="0">
                    <a:pos x="0" y="52"/>
                  </a:cxn>
                  <a:cxn ang="0">
                    <a:pos x="0" y="22"/>
                  </a:cxn>
                  <a:cxn ang="0">
                    <a:pos x="0" y="22"/>
                  </a:cxn>
                  <a:cxn ang="0">
                    <a:pos x="0" y="16"/>
                  </a:cxn>
                  <a:cxn ang="0">
                    <a:pos x="2" y="12"/>
                  </a:cxn>
                  <a:cxn ang="0">
                    <a:pos x="4" y="6"/>
                  </a:cxn>
                  <a:cxn ang="0">
                    <a:pos x="10" y="2"/>
                  </a:cxn>
                  <a:cxn ang="0">
                    <a:pos x="18" y="0"/>
                  </a:cxn>
                  <a:cxn ang="0">
                    <a:pos x="30" y="2"/>
                  </a:cxn>
                  <a:cxn ang="0">
                    <a:pos x="46" y="6"/>
                  </a:cxn>
                  <a:cxn ang="0">
                    <a:pos x="46" y="6"/>
                  </a:cxn>
                  <a:cxn ang="0">
                    <a:pos x="70" y="16"/>
                  </a:cxn>
                  <a:cxn ang="0">
                    <a:pos x="74" y="16"/>
                  </a:cxn>
                  <a:cxn ang="0">
                    <a:pos x="74" y="14"/>
                  </a:cxn>
                  <a:cxn ang="0">
                    <a:pos x="70" y="10"/>
                  </a:cxn>
                  <a:cxn ang="0">
                    <a:pos x="66" y="6"/>
                  </a:cxn>
                  <a:cxn ang="0">
                    <a:pos x="96" y="28"/>
                  </a:cxn>
                  <a:cxn ang="0">
                    <a:pos x="106" y="52"/>
                  </a:cxn>
                  <a:cxn ang="0">
                    <a:pos x="122" y="82"/>
                  </a:cxn>
                </a:cxnLst>
                <a:rect l="0" t="0" r="r" b="b"/>
                <a:pathLst>
                  <a:path w="122" h="82">
                    <a:moveTo>
                      <a:pt x="122" y="82"/>
                    </a:moveTo>
                    <a:lnTo>
                      <a:pt x="80" y="72"/>
                    </a:lnTo>
                    <a:lnTo>
                      <a:pt x="80" y="72"/>
                    </a:lnTo>
                    <a:lnTo>
                      <a:pt x="82" y="74"/>
                    </a:lnTo>
                    <a:lnTo>
                      <a:pt x="66" y="78"/>
                    </a:lnTo>
                    <a:lnTo>
                      <a:pt x="66" y="78"/>
                    </a:lnTo>
                    <a:lnTo>
                      <a:pt x="40" y="82"/>
                    </a:lnTo>
                    <a:lnTo>
                      <a:pt x="0" y="52"/>
                    </a:lnTo>
                    <a:lnTo>
                      <a:pt x="0" y="22"/>
                    </a:lnTo>
                    <a:lnTo>
                      <a:pt x="0" y="22"/>
                    </a:lnTo>
                    <a:lnTo>
                      <a:pt x="0" y="16"/>
                    </a:lnTo>
                    <a:lnTo>
                      <a:pt x="2" y="12"/>
                    </a:lnTo>
                    <a:lnTo>
                      <a:pt x="4" y="6"/>
                    </a:lnTo>
                    <a:lnTo>
                      <a:pt x="10" y="2"/>
                    </a:lnTo>
                    <a:lnTo>
                      <a:pt x="18" y="0"/>
                    </a:lnTo>
                    <a:lnTo>
                      <a:pt x="30" y="2"/>
                    </a:lnTo>
                    <a:lnTo>
                      <a:pt x="46" y="6"/>
                    </a:lnTo>
                    <a:lnTo>
                      <a:pt x="46" y="6"/>
                    </a:lnTo>
                    <a:lnTo>
                      <a:pt x="70" y="16"/>
                    </a:lnTo>
                    <a:lnTo>
                      <a:pt x="74" y="16"/>
                    </a:lnTo>
                    <a:lnTo>
                      <a:pt x="74" y="14"/>
                    </a:lnTo>
                    <a:lnTo>
                      <a:pt x="70" y="10"/>
                    </a:lnTo>
                    <a:lnTo>
                      <a:pt x="66" y="6"/>
                    </a:lnTo>
                    <a:lnTo>
                      <a:pt x="96" y="28"/>
                    </a:lnTo>
                    <a:lnTo>
                      <a:pt x="106" y="52"/>
                    </a:lnTo>
                    <a:lnTo>
                      <a:pt x="122" y="82"/>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5" name="Freeform 3064"/>
              <p:cNvSpPr>
                <a:spLocks/>
              </p:cNvSpPr>
              <p:nvPr/>
            </p:nvSpPr>
            <p:spPr bwMode="auto">
              <a:xfrm>
                <a:off x="4239152" y="5529491"/>
                <a:ext cx="242150" cy="166553"/>
              </a:xfrm>
              <a:custGeom>
                <a:avLst/>
                <a:gdLst/>
                <a:ahLst/>
                <a:cxnLst>
                  <a:cxn ang="0">
                    <a:pos x="162" y="66"/>
                  </a:cxn>
                  <a:cxn ang="0">
                    <a:pos x="106" y="92"/>
                  </a:cxn>
                  <a:cxn ang="0">
                    <a:pos x="86" y="112"/>
                  </a:cxn>
                  <a:cxn ang="0">
                    <a:pos x="52" y="112"/>
                  </a:cxn>
                  <a:cxn ang="0">
                    <a:pos x="36" y="62"/>
                  </a:cxn>
                  <a:cxn ang="0">
                    <a:pos x="0" y="26"/>
                  </a:cxn>
                  <a:cxn ang="0">
                    <a:pos x="0" y="0"/>
                  </a:cxn>
                  <a:cxn ang="0">
                    <a:pos x="36" y="6"/>
                  </a:cxn>
                  <a:cxn ang="0">
                    <a:pos x="76" y="42"/>
                  </a:cxn>
                  <a:cxn ang="0">
                    <a:pos x="146" y="46"/>
                  </a:cxn>
                  <a:cxn ang="0">
                    <a:pos x="162" y="66"/>
                  </a:cxn>
                </a:cxnLst>
                <a:rect l="0" t="0" r="r" b="b"/>
                <a:pathLst>
                  <a:path w="162" h="112">
                    <a:moveTo>
                      <a:pt x="162" y="66"/>
                    </a:moveTo>
                    <a:lnTo>
                      <a:pt x="106" y="92"/>
                    </a:lnTo>
                    <a:lnTo>
                      <a:pt x="86" y="112"/>
                    </a:lnTo>
                    <a:lnTo>
                      <a:pt x="52" y="112"/>
                    </a:lnTo>
                    <a:lnTo>
                      <a:pt x="36" y="62"/>
                    </a:lnTo>
                    <a:lnTo>
                      <a:pt x="0" y="26"/>
                    </a:lnTo>
                    <a:lnTo>
                      <a:pt x="0" y="0"/>
                    </a:lnTo>
                    <a:lnTo>
                      <a:pt x="36" y="6"/>
                    </a:lnTo>
                    <a:lnTo>
                      <a:pt x="76" y="42"/>
                    </a:lnTo>
                    <a:lnTo>
                      <a:pt x="146" y="46"/>
                    </a:lnTo>
                    <a:lnTo>
                      <a:pt x="162" y="66"/>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6" name="Freeform 3065"/>
              <p:cNvSpPr>
                <a:spLocks/>
              </p:cNvSpPr>
              <p:nvPr/>
            </p:nvSpPr>
            <p:spPr bwMode="auto">
              <a:xfrm>
                <a:off x="4113592" y="5552773"/>
                <a:ext cx="80716" cy="89544"/>
              </a:xfrm>
              <a:custGeom>
                <a:avLst/>
                <a:gdLst/>
                <a:ahLst/>
                <a:cxnLst>
                  <a:cxn ang="0">
                    <a:pos x="30" y="60"/>
                  </a:cxn>
                  <a:cxn ang="0">
                    <a:pos x="0" y="30"/>
                  </a:cxn>
                  <a:cxn ang="0">
                    <a:pos x="0" y="0"/>
                  </a:cxn>
                  <a:cxn ang="0">
                    <a:pos x="30" y="6"/>
                  </a:cxn>
                  <a:cxn ang="0">
                    <a:pos x="50" y="26"/>
                  </a:cxn>
                  <a:cxn ang="0">
                    <a:pos x="54" y="46"/>
                  </a:cxn>
                  <a:cxn ang="0">
                    <a:pos x="30" y="60"/>
                  </a:cxn>
                </a:cxnLst>
                <a:rect l="0" t="0" r="r" b="b"/>
                <a:pathLst>
                  <a:path w="54" h="60">
                    <a:moveTo>
                      <a:pt x="30" y="60"/>
                    </a:moveTo>
                    <a:lnTo>
                      <a:pt x="0" y="30"/>
                    </a:lnTo>
                    <a:lnTo>
                      <a:pt x="0" y="0"/>
                    </a:lnTo>
                    <a:lnTo>
                      <a:pt x="30" y="6"/>
                    </a:lnTo>
                    <a:lnTo>
                      <a:pt x="50" y="26"/>
                    </a:lnTo>
                    <a:lnTo>
                      <a:pt x="54" y="46"/>
                    </a:lnTo>
                    <a:lnTo>
                      <a:pt x="30" y="60"/>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7" name="Freeform 3066"/>
              <p:cNvSpPr>
                <a:spLocks/>
              </p:cNvSpPr>
              <p:nvPr/>
            </p:nvSpPr>
            <p:spPr bwMode="auto">
              <a:xfrm>
                <a:off x="3986238" y="5448902"/>
                <a:ext cx="231389" cy="64472"/>
              </a:xfrm>
              <a:custGeom>
                <a:avLst/>
                <a:gdLst/>
                <a:ahLst/>
                <a:cxnLst>
                  <a:cxn ang="0">
                    <a:pos x="156" y="20"/>
                  </a:cxn>
                  <a:cxn ang="0">
                    <a:pos x="130" y="44"/>
                  </a:cxn>
                  <a:cxn ang="0">
                    <a:pos x="106" y="44"/>
                  </a:cxn>
                  <a:cxn ang="0">
                    <a:pos x="80" y="34"/>
                  </a:cxn>
                  <a:cxn ang="0">
                    <a:pos x="80" y="34"/>
                  </a:cxn>
                  <a:cxn ang="0">
                    <a:pos x="80" y="36"/>
                  </a:cxn>
                  <a:cxn ang="0">
                    <a:pos x="78" y="36"/>
                  </a:cxn>
                  <a:cxn ang="0">
                    <a:pos x="72" y="36"/>
                  </a:cxn>
                  <a:cxn ang="0">
                    <a:pos x="54" y="34"/>
                  </a:cxn>
                  <a:cxn ang="0">
                    <a:pos x="54" y="34"/>
                  </a:cxn>
                  <a:cxn ang="0">
                    <a:pos x="24" y="30"/>
                  </a:cxn>
                  <a:cxn ang="0">
                    <a:pos x="24" y="30"/>
                  </a:cxn>
                  <a:cxn ang="0">
                    <a:pos x="16" y="24"/>
                  </a:cxn>
                  <a:cxn ang="0">
                    <a:pos x="10" y="18"/>
                  </a:cxn>
                  <a:cxn ang="0">
                    <a:pos x="4" y="12"/>
                  </a:cxn>
                  <a:cxn ang="0">
                    <a:pos x="0" y="6"/>
                  </a:cxn>
                  <a:cxn ang="0">
                    <a:pos x="2" y="4"/>
                  </a:cxn>
                  <a:cxn ang="0">
                    <a:pos x="4" y="2"/>
                  </a:cxn>
                  <a:cxn ang="0">
                    <a:pos x="8" y="0"/>
                  </a:cxn>
                  <a:cxn ang="0">
                    <a:pos x="14" y="0"/>
                  </a:cxn>
                  <a:cxn ang="0">
                    <a:pos x="34" y="0"/>
                  </a:cxn>
                  <a:cxn ang="0">
                    <a:pos x="34" y="0"/>
                  </a:cxn>
                  <a:cxn ang="0">
                    <a:pos x="70" y="2"/>
                  </a:cxn>
                  <a:cxn ang="0">
                    <a:pos x="78" y="2"/>
                  </a:cxn>
                  <a:cxn ang="0">
                    <a:pos x="70" y="0"/>
                  </a:cxn>
                  <a:cxn ang="0">
                    <a:pos x="106" y="4"/>
                  </a:cxn>
                  <a:cxn ang="0">
                    <a:pos x="156" y="20"/>
                  </a:cxn>
                </a:cxnLst>
                <a:rect l="0" t="0" r="r" b="b"/>
                <a:pathLst>
                  <a:path w="156" h="44">
                    <a:moveTo>
                      <a:pt x="156" y="20"/>
                    </a:moveTo>
                    <a:lnTo>
                      <a:pt x="130" y="44"/>
                    </a:lnTo>
                    <a:lnTo>
                      <a:pt x="106" y="44"/>
                    </a:lnTo>
                    <a:lnTo>
                      <a:pt x="80" y="34"/>
                    </a:lnTo>
                    <a:lnTo>
                      <a:pt x="80" y="34"/>
                    </a:lnTo>
                    <a:lnTo>
                      <a:pt x="80" y="36"/>
                    </a:lnTo>
                    <a:lnTo>
                      <a:pt x="78" y="36"/>
                    </a:lnTo>
                    <a:lnTo>
                      <a:pt x="72" y="36"/>
                    </a:lnTo>
                    <a:lnTo>
                      <a:pt x="54" y="34"/>
                    </a:lnTo>
                    <a:lnTo>
                      <a:pt x="54" y="34"/>
                    </a:lnTo>
                    <a:lnTo>
                      <a:pt x="24" y="30"/>
                    </a:lnTo>
                    <a:lnTo>
                      <a:pt x="24" y="30"/>
                    </a:lnTo>
                    <a:lnTo>
                      <a:pt x="16" y="24"/>
                    </a:lnTo>
                    <a:lnTo>
                      <a:pt x="10" y="18"/>
                    </a:lnTo>
                    <a:lnTo>
                      <a:pt x="4" y="12"/>
                    </a:lnTo>
                    <a:lnTo>
                      <a:pt x="0" y="6"/>
                    </a:lnTo>
                    <a:lnTo>
                      <a:pt x="2" y="4"/>
                    </a:lnTo>
                    <a:lnTo>
                      <a:pt x="4" y="2"/>
                    </a:lnTo>
                    <a:lnTo>
                      <a:pt x="8" y="0"/>
                    </a:lnTo>
                    <a:lnTo>
                      <a:pt x="14" y="0"/>
                    </a:lnTo>
                    <a:lnTo>
                      <a:pt x="34" y="0"/>
                    </a:lnTo>
                    <a:lnTo>
                      <a:pt x="34" y="0"/>
                    </a:lnTo>
                    <a:lnTo>
                      <a:pt x="70" y="2"/>
                    </a:lnTo>
                    <a:lnTo>
                      <a:pt x="78" y="2"/>
                    </a:lnTo>
                    <a:lnTo>
                      <a:pt x="70" y="0"/>
                    </a:lnTo>
                    <a:lnTo>
                      <a:pt x="106" y="4"/>
                    </a:lnTo>
                    <a:lnTo>
                      <a:pt x="156" y="20"/>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8" name="Freeform 3067"/>
              <p:cNvSpPr>
                <a:spLocks/>
              </p:cNvSpPr>
              <p:nvPr/>
            </p:nvSpPr>
            <p:spPr bwMode="auto">
              <a:xfrm>
                <a:off x="4502827" y="5633362"/>
                <a:ext cx="369504" cy="479956"/>
              </a:xfrm>
              <a:custGeom>
                <a:avLst/>
                <a:gdLst/>
                <a:ahLst/>
                <a:cxnLst>
                  <a:cxn ang="0">
                    <a:pos x="242" y="216"/>
                  </a:cxn>
                  <a:cxn ang="0">
                    <a:pos x="208" y="236"/>
                  </a:cxn>
                  <a:cxn ang="0">
                    <a:pos x="188" y="246"/>
                  </a:cxn>
                  <a:cxn ang="0">
                    <a:pos x="168" y="268"/>
                  </a:cxn>
                  <a:cxn ang="0">
                    <a:pos x="92" y="272"/>
                  </a:cxn>
                  <a:cxn ang="0">
                    <a:pos x="76" y="292"/>
                  </a:cxn>
                  <a:cxn ang="0">
                    <a:pos x="72" y="312"/>
                  </a:cxn>
                  <a:cxn ang="0">
                    <a:pos x="42" y="322"/>
                  </a:cxn>
                  <a:cxn ang="0">
                    <a:pos x="16" y="292"/>
                  </a:cxn>
                  <a:cxn ang="0">
                    <a:pos x="26" y="256"/>
                  </a:cxn>
                  <a:cxn ang="0">
                    <a:pos x="36" y="226"/>
                  </a:cxn>
                  <a:cxn ang="0">
                    <a:pos x="36" y="202"/>
                  </a:cxn>
                  <a:cxn ang="0">
                    <a:pos x="16" y="152"/>
                  </a:cxn>
                  <a:cxn ang="0">
                    <a:pos x="0" y="110"/>
                  </a:cxn>
                  <a:cxn ang="0">
                    <a:pos x="10" y="76"/>
                  </a:cxn>
                  <a:cxn ang="0">
                    <a:pos x="36" y="56"/>
                  </a:cxn>
                  <a:cxn ang="0">
                    <a:pos x="36" y="30"/>
                  </a:cxn>
                  <a:cxn ang="0">
                    <a:pos x="42" y="6"/>
                  </a:cxn>
                  <a:cxn ang="0">
                    <a:pos x="92" y="0"/>
                  </a:cxn>
                  <a:cxn ang="0">
                    <a:pos x="158" y="60"/>
                  </a:cxn>
                  <a:cxn ang="0">
                    <a:pos x="232" y="76"/>
                  </a:cxn>
                  <a:cxn ang="0">
                    <a:pos x="232" y="76"/>
                  </a:cxn>
                  <a:cxn ang="0">
                    <a:pos x="232" y="110"/>
                  </a:cxn>
                  <a:cxn ang="0">
                    <a:pos x="232" y="110"/>
                  </a:cxn>
                  <a:cxn ang="0">
                    <a:pos x="230" y="122"/>
                  </a:cxn>
                  <a:cxn ang="0">
                    <a:pos x="228" y="132"/>
                  </a:cxn>
                  <a:cxn ang="0">
                    <a:pos x="228" y="138"/>
                  </a:cxn>
                  <a:cxn ang="0">
                    <a:pos x="228" y="144"/>
                  </a:cxn>
                  <a:cxn ang="0">
                    <a:pos x="232" y="152"/>
                  </a:cxn>
                  <a:cxn ang="0">
                    <a:pos x="238" y="162"/>
                  </a:cxn>
                  <a:cxn ang="0">
                    <a:pos x="238" y="162"/>
                  </a:cxn>
                  <a:cxn ang="0">
                    <a:pos x="244" y="170"/>
                  </a:cxn>
                  <a:cxn ang="0">
                    <a:pos x="246" y="180"/>
                  </a:cxn>
                  <a:cxn ang="0">
                    <a:pos x="248" y="190"/>
                  </a:cxn>
                  <a:cxn ang="0">
                    <a:pos x="248" y="198"/>
                  </a:cxn>
                  <a:cxn ang="0">
                    <a:pos x="244" y="212"/>
                  </a:cxn>
                  <a:cxn ang="0">
                    <a:pos x="242" y="216"/>
                  </a:cxn>
                  <a:cxn ang="0">
                    <a:pos x="242" y="216"/>
                  </a:cxn>
                </a:cxnLst>
                <a:rect l="0" t="0" r="r" b="b"/>
                <a:pathLst>
                  <a:path w="248" h="322">
                    <a:moveTo>
                      <a:pt x="242" y="216"/>
                    </a:moveTo>
                    <a:lnTo>
                      <a:pt x="208" y="236"/>
                    </a:lnTo>
                    <a:lnTo>
                      <a:pt x="188" y="246"/>
                    </a:lnTo>
                    <a:lnTo>
                      <a:pt x="168" y="268"/>
                    </a:lnTo>
                    <a:lnTo>
                      <a:pt x="92" y="272"/>
                    </a:lnTo>
                    <a:lnTo>
                      <a:pt x="76" y="292"/>
                    </a:lnTo>
                    <a:lnTo>
                      <a:pt x="72" y="312"/>
                    </a:lnTo>
                    <a:lnTo>
                      <a:pt x="42" y="322"/>
                    </a:lnTo>
                    <a:lnTo>
                      <a:pt x="16" y="292"/>
                    </a:lnTo>
                    <a:lnTo>
                      <a:pt x="26" y="256"/>
                    </a:lnTo>
                    <a:lnTo>
                      <a:pt x="36" y="226"/>
                    </a:lnTo>
                    <a:lnTo>
                      <a:pt x="36" y="202"/>
                    </a:lnTo>
                    <a:lnTo>
                      <a:pt x="16" y="152"/>
                    </a:lnTo>
                    <a:lnTo>
                      <a:pt x="0" y="110"/>
                    </a:lnTo>
                    <a:lnTo>
                      <a:pt x="10" y="76"/>
                    </a:lnTo>
                    <a:lnTo>
                      <a:pt x="36" y="56"/>
                    </a:lnTo>
                    <a:lnTo>
                      <a:pt x="36" y="30"/>
                    </a:lnTo>
                    <a:lnTo>
                      <a:pt x="42" y="6"/>
                    </a:lnTo>
                    <a:lnTo>
                      <a:pt x="92" y="0"/>
                    </a:lnTo>
                    <a:lnTo>
                      <a:pt x="158" y="60"/>
                    </a:lnTo>
                    <a:lnTo>
                      <a:pt x="232" y="76"/>
                    </a:lnTo>
                    <a:lnTo>
                      <a:pt x="232" y="76"/>
                    </a:lnTo>
                    <a:lnTo>
                      <a:pt x="232" y="110"/>
                    </a:lnTo>
                    <a:lnTo>
                      <a:pt x="232" y="110"/>
                    </a:lnTo>
                    <a:lnTo>
                      <a:pt x="230" y="122"/>
                    </a:lnTo>
                    <a:lnTo>
                      <a:pt x="228" y="132"/>
                    </a:lnTo>
                    <a:lnTo>
                      <a:pt x="228" y="138"/>
                    </a:lnTo>
                    <a:lnTo>
                      <a:pt x="228" y="144"/>
                    </a:lnTo>
                    <a:lnTo>
                      <a:pt x="232" y="152"/>
                    </a:lnTo>
                    <a:lnTo>
                      <a:pt x="238" y="162"/>
                    </a:lnTo>
                    <a:lnTo>
                      <a:pt x="238" y="162"/>
                    </a:lnTo>
                    <a:lnTo>
                      <a:pt x="244" y="170"/>
                    </a:lnTo>
                    <a:lnTo>
                      <a:pt x="246" y="180"/>
                    </a:lnTo>
                    <a:lnTo>
                      <a:pt x="248" y="190"/>
                    </a:lnTo>
                    <a:lnTo>
                      <a:pt x="248" y="198"/>
                    </a:lnTo>
                    <a:lnTo>
                      <a:pt x="244" y="212"/>
                    </a:lnTo>
                    <a:lnTo>
                      <a:pt x="242" y="216"/>
                    </a:lnTo>
                    <a:lnTo>
                      <a:pt x="242" y="216"/>
                    </a:lnTo>
                    <a:close/>
                  </a:path>
                </a:pathLst>
              </a:custGeom>
              <a:grpFill/>
              <a:ln w="6350">
                <a:solidFill>
                  <a:schemeClr val="tx2"/>
                </a:solidFill>
                <a:prstDash val="solid"/>
                <a:round/>
                <a:headEnd/>
                <a:tailEnd/>
              </a:ln>
            </p:spPr>
            <p:txBody>
              <a:bodyPr/>
              <a:lstStyle/>
              <a:p>
                <a:pPr>
                  <a:defRPr/>
                </a:pPr>
                <a:endParaRPr lang="da-DK">
                  <a:solidFill>
                    <a:srgbClr val="171717"/>
                  </a:solidFill>
                  <a:ea typeface="ＭＳ Ｐゴシック" pitchFamily="-97" charset="-128"/>
                </a:endParaRPr>
              </a:p>
            </p:txBody>
          </p:sp>
          <p:sp>
            <p:nvSpPr>
              <p:cNvPr id="499" name="Tekstboks 554"/>
              <p:cNvSpPr txBox="1"/>
              <p:nvPr/>
            </p:nvSpPr>
            <p:spPr>
              <a:xfrm>
                <a:off x="4535116" y="5755144"/>
                <a:ext cx="344393" cy="260405"/>
              </a:xfrm>
              <a:prstGeom prst="rect">
                <a:avLst/>
              </a:prstGeom>
              <a:noFill/>
              <a:ln>
                <a:noFill/>
              </a:ln>
            </p:spPr>
            <p:txBody>
              <a:bodyPr wrap="square">
                <a:spAutoFit/>
              </a:bodyPr>
              <a:lstStyle/>
              <a:p>
                <a:pPr>
                  <a:defRPr/>
                </a:pPr>
                <a:r>
                  <a:rPr lang="da-DK" sz="900" dirty="0">
                    <a:solidFill>
                      <a:srgbClr val="171717"/>
                    </a:solidFill>
                    <a:ea typeface="ＭＳ Ｐゴシック" pitchFamily="-97" charset="-128"/>
                  </a:rPr>
                  <a:t>HI</a:t>
                </a:r>
              </a:p>
            </p:txBody>
          </p:sp>
        </p:grpSp>
      </p:grpSp>
      <p:cxnSp>
        <p:nvCxnSpPr>
          <p:cNvPr id="500" name="Straight Connector 499"/>
          <p:cNvCxnSpPr>
            <a:stCxn id="482" idx="1"/>
            <a:endCxn id="480" idx="2"/>
          </p:cNvCxnSpPr>
          <p:nvPr/>
        </p:nvCxnSpPr>
        <p:spPr>
          <a:xfrm flipH="1" flipV="1">
            <a:off x="9694864" y="2251720"/>
            <a:ext cx="287337" cy="73496"/>
          </a:xfrm>
          <a:prstGeom prst="line">
            <a:avLst/>
          </a:prstGeom>
        </p:spPr>
        <p:style>
          <a:lnRef idx="1">
            <a:schemeClr val="accent1"/>
          </a:lnRef>
          <a:fillRef idx="0">
            <a:schemeClr val="accent1"/>
          </a:fillRef>
          <a:effectRef idx="0">
            <a:schemeClr val="accent1"/>
          </a:effectRef>
          <a:fontRef idx="minor">
            <a:schemeClr val="tx1"/>
          </a:fontRef>
        </p:style>
      </p:cxnSp>
      <p:sp>
        <p:nvSpPr>
          <p:cNvPr id="501" name="Tekstboks 523"/>
          <p:cNvSpPr txBox="1"/>
          <p:nvPr/>
        </p:nvSpPr>
        <p:spPr>
          <a:xfrm>
            <a:off x="9602002" y="2971800"/>
            <a:ext cx="316112" cy="230832"/>
          </a:xfrm>
          <a:prstGeom prst="rect">
            <a:avLst/>
          </a:prstGeom>
          <a:noFill/>
        </p:spPr>
        <p:txBody>
          <a:bodyPr wrap="none">
            <a:spAutoFit/>
          </a:bodyPr>
          <a:lstStyle/>
          <a:p>
            <a:pPr algn="ctr">
              <a:defRPr/>
            </a:pPr>
            <a:r>
              <a:rPr lang="da-DK" sz="900" dirty="0">
                <a:solidFill>
                  <a:srgbClr val="171717"/>
                </a:solidFill>
                <a:ea typeface="ＭＳ Ｐゴシック" pitchFamily="-97" charset="-128"/>
              </a:rPr>
              <a:t>DC</a:t>
            </a:r>
          </a:p>
        </p:txBody>
      </p:sp>
      <p:cxnSp>
        <p:nvCxnSpPr>
          <p:cNvPr id="502" name="Straight Connector 501"/>
          <p:cNvCxnSpPr>
            <a:stCxn id="501" idx="1"/>
          </p:cNvCxnSpPr>
          <p:nvPr/>
        </p:nvCxnSpPr>
        <p:spPr>
          <a:xfrm flipH="1">
            <a:off x="9448800" y="3087216"/>
            <a:ext cx="153202" cy="3698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1000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eorgia" panose="02040502050405020303" pitchFamily="18" charset="0"/>
              </a:rPr>
              <a:t>Phase </a:t>
            </a:r>
            <a:r>
              <a:rPr lang="en-US" dirty="0" smtClean="0"/>
              <a:t>III</a:t>
            </a:r>
            <a:r>
              <a:rPr lang="en-US" dirty="0" smtClean="0">
                <a:latin typeface="Georgia" panose="02040502050405020303" pitchFamily="18" charset="0"/>
              </a:rPr>
              <a:t>: Hallmarks of state implementation</a:t>
            </a:r>
            <a:endParaRPr lang="en-US" dirty="0">
              <a:latin typeface="Georgia" panose="02040502050405020303" pitchFamily="18" charset="0"/>
            </a:endParaRPr>
          </a:p>
        </p:txBody>
      </p:sp>
      <p:sp>
        <p:nvSpPr>
          <p:cNvPr id="3" name="Content Placeholder 2"/>
          <p:cNvSpPr>
            <a:spLocks noGrp="1"/>
          </p:cNvSpPr>
          <p:nvPr>
            <p:ph idx="1"/>
          </p:nvPr>
        </p:nvSpPr>
        <p:spPr/>
        <p:txBody>
          <a:bodyPr/>
          <a:lstStyle/>
          <a:p>
            <a:r>
              <a:rPr lang="en-US" sz="3000" dirty="0">
                <a:latin typeface="Arial" panose="020B0604020202020204" pitchFamily="34" charset="0"/>
                <a:cs typeface="Arial" panose="020B0604020202020204" pitchFamily="34" charset="0"/>
              </a:rPr>
              <a:t>More programs use the protective factors framework</a:t>
            </a:r>
          </a:p>
          <a:p>
            <a:r>
              <a:rPr lang="en-US" sz="3000" dirty="0">
                <a:latin typeface="Arial" panose="020B0604020202020204" pitchFamily="34" charset="0"/>
                <a:cs typeface="Arial" panose="020B0604020202020204" pitchFamily="34" charset="0"/>
              </a:rPr>
              <a:t>Parent leadership is demonstrated at all levels</a:t>
            </a:r>
          </a:p>
          <a:p>
            <a:r>
              <a:rPr lang="en-US" sz="3000" dirty="0">
                <a:latin typeface="Arial" panose="020B0604020202020204" pitchFamily="34" charset="0"/>
                <a:cs typeface="Arial" panose="020B0604020202020204" pitchFamily="34" charset="0"/>
              </a:rPr>
              <a:t>Integration of Strengthening Families into Early Care and Education initiatives in many settings is evident </a:t>
            </a:r>
          </a:p>
          <a:p>
            <a:r>
              <a:rPr lang="en-US" sz="3000" dirty="0">
                <a:latin typeface="Arial" panose="020B0604020202020204" pitchFamily="34" charset="0"/>
                <a:cs typeface="Arial" panose="020B0604020202020204" pitchFamily="34" charset="0"/>
              </a:rPr>
              <a:t>Early Care and Education and child welfare services </a:t>
            </a:r>
            <a:r>
              <a:rPr lang="en-US" sz="3000" dirty="0" smtClean="0">
                <a:latin typeface="Arial" panose="020B0604020202020204" pitchFamily="34" charset="0"/>
                <a:cs typeface="Arial" panose="020B0604020202020204" pitchFamily="34" charset="0"/>
              </a:rPr>
              <a:t>build </a:t>
            </a:r>
            <a:r>
              <a:rPr lang="en-US" sz="3000" dirty="0">
                <a:latin typeface="Arial" panose="020B0604020202020204" pitchFamily="34" charset="0"/>
                <a:cs typeface="Arial" panose="020B0604020202020204" pitchFamily="34" charset="0"/>
              </a:rPr>
              <a:t>stronger, mutually beneficial relationships</a:t>
            </a:r>
          </a:p>
          <a:p>
            <a:r>
              <a:rPr lang="en-US" sz="3000" dirty="0">
                <a:latin typeface="Arial" panose="020B0604020202020204" pitchFamily="34" charset="0"/>
                <a:cs typeface="Arial" panose="020B0604020202020204" pitchFamily="34" charset="0"/>
              </a:rPr>
              <a:t>Documentation describes key decision points and provides evidence that the “Hallmarks” are being achieved</a:t>
            </a:r>
          </a:p>
        </p:txBody>
      </p:sp>
    </p:spTree>
    <p:extLst>
      <p:ext uri="{BB962C8B-B14F-4D97-AF65-F5344CB8AC3E}">
        <p14:creationId xmlns:p14="http://schemas.microsoft.com/office/powerpoint/2010/main" val="3938386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SF 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l Leading- new template [Compatibility Mode]" id="{D60C3BC9-DA73-4F4B-B870-01EEA8ADDA78}" vid="{F57C2F52-7737-475A-972A-90DF8093D5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2901</TotalTime>
  <Words>3206</Words>
  <Application>Microsoft Office PowerPoint</Application>
  <PresentationFormat>Widescreen</PresentationFormat>
  <Paragraphs>351</Paragraphs>
  <Slides>14</Slides>
  <Notes>14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Meiryo</vt:lpstr>
      <vt:lpstr>MS Mincho</vt:lpstr>
      <vt:lpstr>ＭＳ Ｐゴシック</vt:lpstr>
      <vt:lpstr>Arial</vt:lpstr>
      <vt:lpstr>Calibri</vt:lpstr>
      <vt:lpstr>Cambria</vt:lpstr>
      <vt:lpstr>Century Gothic</vt:lpstr>
      <vt:lpstr>Georgia</vt:lpstr>
      <vt:lpstr>Symbol</vt:lpstr>
      <vt:lpstr>Times New Roman</vt:lpstr>
      <vt:lpstr>Verdana</vt:lpstr>
      <vt:lpstr>SF new template</vt:lpstr>
      <vt:lpstr>PowerPoint Presentation</vt:lpstr>
      <vt:lpstr>PowerPoint Presentation</vt:lpstr>
      <vt:lpstr>The Knowledge Building Process</vt:lpstr>
      <vt:lpstr>Phase I: Developing the Framework</vt:lpstr>
      <vt:lpstr>Phase I:  Literature Review</vt:lpstr>
      <vt:lpstr>Phase I: Dialogue Sessions</vt:lpstr>
      <vt:lpstr>Phase II:  Learning from exemplary program practice</vt:lpstr>
      <vt:lpstr>Phase III:  The Seven-State Pilot</vt:lpstr>
      <vt:lpstr>Phase III: Hallmarks of state implementation</vt:lpstr>
      <vt:lpstr>Phase IV: Continuous Learning with a National Network</vt:lpstr>
      <vt:lpstr>PowerPoint Presentation</vt:lpstr>
      <vt:lpstr>PowerPoint Presentation</vt:lpstr>
      <vt:lpstr>Phase V: Continued Knowledge Building</vt:lpstr>
      <vt:lpstr>Phase V: Continued Knowledge Building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Lewis</dc:creator>
  <cp:lastModifiedBy>Cailin OConnor</cp:lastModifiedBy>
  <cp:revision>54</cp:revision>
  <dcterms:created xsi:type="dcterms:W3CDTF">2013-11-10T00:16:03Z</dcterms:created>
  <dcterms:modified xsi:type="dcterms:W3CDTF">2016-01-27T00:54:31Z</dcterms:modified>
</cp:coreProperties>
</file>