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1" r:id="rId1"/>
  </p:sldMasterIdLst>
  <p:notesMasterIdLst>
    <p:notesMasterId r:id="rId27"/>
  </p:notesMasterIdLst>
  <p:handoutMasterIdLst>
    <p:handoutMasterId r:id="rId28"/>
  </p:handoutMasterIdLst>
  <p:sldIdLst>
    <p:sldId id="260" r:id="rId2"/>
    <p:sldId id="266" r:id="rId3"/>
    <p:sldId id="285" r:id="rId4"/>
    <p:sldId id="268" r:id="rId5"/>
    <p:sldId id="269" r:id="rId6"/>
    <p:sldId id="262" r:id="rId7"/>
    <p:sldId id="282" r:id="rId8"/>
    <p:sldId id="265" r:id="rId9"/>
    <p:sldId id="286" r:id="rId10"/>
    <p:sldId id="276" r:id="rId11"/>
    <p:sldId id="287" r:id="rId12"/>
    <p:sldId id="288" r:id="rId13"/>
    <p:sldId id="289" r:id="rId14"/>
    <p:sldId id="277" r:id="rId15"/>
    <p:sldId id="279" r:id="rId16"/>
    <p:sldId id="273" r:id="rId17"/>
    <p:sldId id="284" r:id="rId18"/>
    <p:sldId id="290" r:id="rId19"/>
    <p:sldId id="267" r:id="rId20"/>
    <p:sldId id="335" r:id="rId21"/>
    <p:sldId id="292" r:id="rId22"/>
    <p:sldId id="274" r:id="rId23"/>
    <p:sldId id="275" r:id="rId24"/>
    <p:sldId id="281" r:id="rId25"/>
    <p:sldId id="291" r:id="rId26"/>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rosoft Corporation" initials="" lastIdx="6" clrIdx="0"/>
  <p:cmAuthor id="1" name="Elisabeth Keating"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0B70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78" autoAdjust="0"/>
    <p:restoredTop sz="82353" autoAdjust="0"/>
  </p:normalViewPr>
  <p:slideViewPr>
    <p:cSldViewPr>
      <p:cViewPr varScale="1">
        <p:scale>
          <a:sx n="75" d="100"/>
          <a:sy n="75" d="100"/>
        </p:scale>
        <p:origin x="111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1376"/>
    </p:cViewPr>
  </p:notesTextViewPr>
  <p:sorterViewPr>
    <p:cViewPr>
      <p:scale>
        <a:sx n="66" d="100"/>
        <a:sy n="66" d="100"/>
      </p:scale>
      <p:origin x="0" y="0"/>
    </p:cViewPr>
  </p:sorterViewPr>
  <p:notesViewPr>
    <p:cSldViewPr>
      <p:cViewPr varScale="1">
        <p:scale>
          <a:sx n="48" d="100"/>
          <a:sy n="48" d="100"/>
        </p:scale>
        <p:origin x="-1302"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E94009-12BC-47AC-97F4-8AB64331ED11}"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04EB0385-F8C7-410C-B238-28904A0B798B}">
      <dgm:prSet phldrT="[Text]" custT="1"/>
      <dgm:spPr/>
      <dgm:t>
        <a:bodyPr/>
        <a:lstStyle/>
        <a:p>
          <a:r>
            <a:rPr lang="en-US" sz="1800" b="1" dirty="0"/>
            <a:t>WHY ARE WE MEETING?</a:t>
          </a:r>
        </a:p>
      </dgm:t>
    </dgm:pt>
    <dgm:pt modelId="{B31FFC64-DE93-4EEC-8722-91C116C6FE61}" type="parTrans" cxnId="{5DF1AD20-38EA-4AED-82CD-7F7FDFC6436E}">
      <dgm:prSet/>
      <dgm:spPr/>
      <dgm:t>
        <a:bodyPr/>
        <a:lstStyle/>
        <a:p>
          <a:endParaRPr lang="en-US"/>
        </a:p>
      </dgm:t>
    </dgm:pt>
    <dgm:pt modelId="{F88C02FA-F9E2-4807-BE29-ACE696E39FCC}" type="sibTrans" cxnId="{5DF1AD20-38EA-4AED-82CD-7F7FDFC6436E}">
      <dgm:prSet/>
      <dgm:spPr/>
      <dgm:t>
        <a:bodyPr/>
        <a:lstStyle/>
        <a:p>
          <a:endParaRPr lang="en-US"/>
        </a:p>
      </dgm:t>
    </dgm:pt>
    <dgm:pt modelId="{F5D76268-8B6E-43B3-9F0F-8B8DAC1F70C0}">
      <dgm:prSet phldrT="[Text]" custT="1"/>
      <dgm:spPr>
        <a:solidFill>
          <a:schemeClr val="accent4"/>
        </a:solidFill>
      </dgm:spPr>
      <dgm:t>
        <a:bodyPr/>
        <a:lstStyle/>
        <a:p>
          <a:pPr algn="ctr"/>
          <a:r>
            <a:rPr lang="en-US" sz="1800" b="1" dirty="0"/>
            <a:t>Information</a:t>
          </a:r>
          <a:endParaRPr lang="en-US" sz="1100" b="1" dirty="0"/>
        </a:p>
        <a:p>
          <a:pPr algn="ctr"/>
          <a:r>
            <a:rPr lang="en-US" sz="1100" b="1" dirty="0"/>
            <a:t>Gain information/knowledge</a:t>
          </a:r>
        </a:p>
        <a:p>
          <a:pPr algn="ctr"/>
          <a:r>
            <a:rPr lang="en-US" sz="1100" b="1" dirty="0"/>
            <a:t>Solicit input from group</a:t>
          </a:r>
        </a:p>
        <a:p>
          <a:pPr algn="ctr"/>
          <a:r>
            <a:rPr lang="en-US" sz="1100" b="1" dirty="0"/>
            <a:t>Brainstorm with group</a:t>
          </a:r>
        </a:p>
      </dgm:t>
    </dgm:pt>
    <dgm:pt modelId="{314D551C-3F01-4D96-8ABC-34ED3169524D}" type="parTrans" cxnId="{528DE504-7755-4D41-A16B-3649DE5EB7AB}">
      <dgm:prSet/>
      <dgm:spPr/>
      <dgm:t>
        <a:bodyPr/>
        <a:lstStyle/>
        <a:p>
          <a:endParaRPr lang="en-US" sz="1800" b="1"/>
        </a:p>
      </dgm:t>
    </dgm:pt>
    <dgm:pt modelId="{11EED00C-11FC-4D96-B89C-4C89D1829FDC}" type="sibTrans" cxnId="{528DE504-7755-4D41-A16B-3649DE5EB7AB}">
      <dgm:prSet/>
      <dgm:spPr/>
      <dgm:t>
        <a:bodyPr/>
        <a:lstStyle/>
        <a:p>
          <a:endParaRPr lang="en-US"/>
        </a:p>
      </dgm:t>
    </dgm:pt>
    <dgm:pt modelId="{41BA5C38-A5D6-444B-8916-E851EB769132}">
      <dgm:prSet phldrT="[Text]" custT="1"/>
      <dgm:spPr>
        <a:solidFill>
          <a:srgbClr val="00B0F0"/>
        </a:solidFill>
      </dgm:spPr>
      <dgm:t>
        <a:bodyPr/>
        <a:lstStyle/>
        <a:p>
          <a:r>
            <a:rPr lang="en-US" sz="1800" b="1" dirty="0"/>
            <a:t>Solve Problems</a:t>
          </a:r>
        </a:p>
        <a:p>
          <a:r>
            <a:rPr lang="en-US" sz="1100" b="1" dirty="0"/>
            <a:t>Address an issue</a:t>
          </a:r>
        </a:p>
        <a:p>
          <a:r>
            <a:rPr lang="en-US" sz="1100" b="1" dirty="0"/>
            <a:t>Bring closure to an issue</a:t>
          </a:r>
        </a:p>
      </dgm:t>
    </dgm:pt>
    <dgm:pt modelId="{40F1680A-97F1-4BA2-9059-E6E83D0B3EAA}" type="parTrans" cxnId="{41494CFB-4A26-43E8-9252-E5F806EB0E7F}">
      <dgm:prSet/>
      <dgm:spPr/>
      <dgm:t>
        <a:bodyPr/>
        <a:lstStyle/>
        <a:p>
          <a:endParaRPr lang="en-US" sz="1800" b="1"/>
        </a:p>
      </dgm:t>
    </dgm:pt>
    <dgm:pt modelId="{D005639C-7DB1-45DB-94BB-65AAB73A0F31}" type="sibTrans" cxnId="{41494CFB-4A26-43E8-9252-E5F806EB0E7F}">
      <dgm:prSet/>
      <dgm:spPr/>
      <dgm:t>
        <a:bodyPr/>
        <a:lstStyle/>
        <a:p>
          <a:endParaRPr lang="en-US"/>
        </a:p>
      </dgm:t>
    </dgm:pt>
    <dgm:pt modelId="{630BD2B1-B8C3-4DFF-AB7D-F7AD781AF350}">
      <dgm:prSet phldrT="[Text]" custT="1"/>
      <dgm:spPr>
        <a:solidFill>
          <a:srgbClr val="7030A0"/>
        </a:solidFill>
      </dgm:spPr>
      <dgm:t>
        <a:bodyPr/>
        <a:lstStyle/>
        <a:p>
          <a:pPr algn="ctr"/>
          <a:r>
            <a:rPr lang="en-US" sz="1800" b="1" dirty="0"/>
            <a:t>Improve Communication</a:t>
          </a:r>
        </a:p>
        <a:p>
          <a:pPr algn="ctr"/>
          <a:r>
            <a:rPr lang="en-US" sz="1100" b="1" dirty="0"/>
            <a:t>Strengthen working relationships by sharing feelings and/or dealing with interpersonal tension</a:t>
          </a:r>
        </a:p>
      </dgm:t>
    </dgm:pt>
    <dgm:pt modelId="{C8516B73-0857-449E-B72D-B765631F728D}" type="parTrans" cxnId="{4CECBF90-0BC5-4105-BBD9-31A3D46AB72B}">
      <dgm:prSet/>
      <dgm:spPr/>
      <dgm:t>
        <a:bodyPr/>
        <a:lstStyle/>
        <a:p>
          <a:endParaRPr lang="en-US" sz="1800" b="1"/>
        </a:p>
      </dgm:t>
    </dgm:pt>
    <dgm:pt modelId="{14C336EA-5698-498D-A508-174C8D73C980}" type="sibTrans" cxnId="{4CECBF90-0BC5-4105-BBD9-31A3D46AB72B}">
      <dgm:prSet/>
      <dgm:spPr/>
      <dgm:t>
        <a:bodyPr/>
        <a:lstStyle/>
        <a:p>
          <a:endParaRPr lang="en-US"/>
        </a:p>
      </dgm:t>
    </dgm:pt>
    <dgm:pt modelId="{5CDBE4A1-F220-4602-AA9C-4C357E90DB42}">
      <dgm:prSet phldrT="[Text]" custT="1"/>
      <dgm:spPr>
        <a:solidFill>
          <a:schemeClr val="accent3"/>
        </a:solidFill>
      </dgm:spPr>
      <dgm:t>
        <a:bodyPr/>
        <a:lstStyle/>
        <a:p>
          <a:r>
            <a:rPr lang="en-US" sz="1800" b="1" dirty="0">
              <a:solidFill>
                <a:schemeClr val="tx1"/>
              </a:solidFill>
            </a:rPr>
            <a:t>Build Community</a:t>
          </a:r>
        </a:p>
        <a:p>
          <a:r>
            <a:rPr lang="en-US" sz="1100" b="1" dirty="0">
              <a:solidFill>
                <a:schemeClr val="tx1"/>
              </a:solidFill>
            </a:rPr>
            <a:t>Promotes camaraderie</a:t>
          </a:r>
        </a:p>
        <a:p>
          <a:r>
            <a:rPr lang="en-US" sz="1100" b="1" dirty="0">
              <a:solidFill>
                <a:schemeClr val="tx1"/>
              </a:solidFill>
            </a:rPr>
            <a:t>Strengthens bonds among people who work together</a:t>
          </a:r>
        </a:p>
      </dgm:t>
    </dgm:pt>
    <dgm:pt modelId="{F2D98441-593A-4614-BF7C-8ED11DC58262}" type="parTrans" cxnId="{51D5863E-9E25-4669-94B6-4E2BA5954C50}">
      <dgm:prSet/>
      <dgm:spPr/>
      <dgm:t>
        <a:bodyPr/>
        <a:lstStyle/>
        <a:p>
          <a:endParaRPr lang="en-US" sz="1800" b="1"/>
        </a:p>
      </dgm:t>
    </dgm:pt>
    <dgm:pt modelId="{90F437F7-391D-4B27-A3B2-3ADBBF8764F4}" type="sibTrans" cxnId="{51D5863E-9E25-4669-94B6-4E2BA5954C50}">
      <dgm:prSet/>
      <dgm:spPr/>
      <dgm:t>
        <a:bodyPr/>
        <a:lstStyle/>
        <a:p>
          <a:endParaRPr lang="en-US"/>
        </a:p>
      </dgm:t>
    </dgm:pt>
    <dgm:pt modelId="{E9E71CBD-94D0-45F1-92E0-8EF2414D37E5}">
      <dgm:prSet phldrT="[Text]" custT="1"/>
      <dgm:spPr>
        <a:solidFill>
          <a:srgbClr val="92D050"/>
        </a:solidFill>
      </dgm:spPr>
      <dgm:t>
        <a:bodyPr/>
        <a:lstStyle/>
        <a:p>
          <a:pPr algn="ctr"/>
          <a:r>
            <a:rPr lang="en-US" sz="1800" b="1" dirty="0"/>
            <a:t>Build Capacity</a:t>
          </a:r>
        </a:p>
        <a:p>
          <a:pPr algn="ctr"/>
          <a:r>
            <a:rPr lang="en-US" sz="1100" b="1" dirty="0"/>
            <a:t>Participants receive training to gain new or improved skills</a:t>
          </a:r>
        </a:p>
      </dgm:t>
    </dgm:pt>
    <dgm:pt modelId="{DDC312BB-5C21-4BCD-99DF-1FCEF0258EE1}" type="parTrans" cxnId="{1616394F-45CA-4329-863C-00C13D5A8D1D}">
      <dgm:prSet/>
      <dgm:spPr/>
      <dgm:t>
        <a:bodyPr/>
        <a:lstStyle/>
        <a:p>
          <a:endParaRPr lang="en-US" sz="1800" b="1"/>
        </a:p>
      </dgm:t>
    </dgm:pt>
    <dgm:pt modelId="{CC3803DC-4842-407D-AECA-8C93216F37E4}" type="sibTrans" cxnId="{1616394F-45CA-4329-863C-00C13D5A8D1D}">
      <dgm:prSet/>
      <dgm:spPr/>
      <dgm:t>
        <a:bodyPr/>
        <a:lstStyle/>
        <a:p>
          <a:endParaRPr lang="en-US"/>
        </a:p>
      </dgm:t>
    </dgm:pt>
    <dgm:pt modelId="{C4D7F869-733D-4650-BAE9-FA50AD1317C2}">
      <dgm:prSet phldrT="[Text]" custT="1"/>
      <dgm:spPr>
        <a:solidFill>
          <a:srgbClr val="002060"/>
        </a:solidFill>
      </dgm:spPr>
      <dgm:t>
        <a:bodyPr/>
        <a:lstStyle/>
        <a:p>
          <a:pPr algn="ctr"/>
          <a:r>
            <a:rPr lang="en-US" sz="1800" b="1" dirty="0"/>
            <a:t>Decision-Making</a:t>
          </a:r>
        </a:p>
        <a:p>
          <a:pPr algn="ctr"/>
          <a:r>
            <a:rPr lang="en-US" sz="1100" b="1" dirty="0"/>
            <a:t>Participants collaborate to make a decision                    </a:t>
          </a:r>
        </a:p>
      </dgm:t>
    </dgm:pt>
    <dgm:pt modelId="{AF8D89E3-F7EC-4170-A62B-0896D8138A91}" type="parTrans" cxnId="{86702389-F1CC-42A6-AA98-696356E790E5}">
      <dgm:prSet/>
      <dgm:spPr/>
      <dgm:t>
        <a:bodyPr/>
        <a:lstStyle/>
        <a:p>
          <a:endParaRPr lang="en-US"/>
        </a:p>
      </dgm:t>
    </dgm:pt>
    <dgm:pt modelId="{F920A2CB-61CC-481F-ADB1-149E7B49BCAF}" type="sibTrans" cxnId="{86702389-F1CC-42A6-AA98-696356E790E5}">
      <dgm:prSet/>
      <dgm:spPr/>
      <dgm:t>
        <a:bodyPr/>
        <a:lstStyle/>
        <a:p>
          <a:endParaRPr lang="en-US"/>
        </a:p>
      </dgm:t>
    </dgm:pt>
    <dgm:pt modelId="{61E7C0DE-EB45-4E9C-8E82-0F7E99B944D1}" type="pres">
      <dgm:prSet presAssocID="{1DE94009-12BC-47AC-97F4-8AB64331ED11}" presName="Name0" presStyleCnt="0">
        <dgm:presLayoutVars>
          <dgm:chMax val="1"/>
          <dgm:chPref val="1"/>
          <dgm:dir/>
          <dgm:animOne val="branch"/>
          <dgm:animLvl val="lvl"/>
        </dgm:presLayoutVars>
      </dgm:prSet>
      <dgm:spPr/>
    </dgm:pt>
    <dgm:pt modelId="{02507AD2-D333-47D5-A132-D8CB20DC71F7}" type="pres">
      <dgm:prSet presAssocID="{04EB0385-F8C7-410C-B238-28904A0B798B}" presName="singleCycle" presStyleCnt="0"/>
      <dgm:spPr/>
    </dgm:pt>
    <dgm:pt modelId="{42AC92A4-A588-49B8-BD06-5417F8A2B6BF}" type="pres">
      <dgm:prSet presAssocID="{04EB0385-F8C7-410C-B238-28904A0B798B}" presName="singleCenter" presStyleLbl="node1" presStyleIdx="0" presStyleCnt="7">
        <dgm:presLayoutVars>
          <dgm:chMax val="7"/>
          <dgm:chPref val="7"/>
        </dgm:presLayoutVars>
      </dgm:prSet>
      <dgm:spPr/>
    </dgm:pt>
    <dgm:pt modelId="{5A5FC863-43FC-45C0-9120-CC6E55A76076}" type="pres">
      <dgm:prSet presAssocID="{314D551C-3F01-4D96-8ABC-34ED3169524D}" presName="Name56" presStyleLbl="parChTrans1D2" presStyleIdx="0" presStyleCnt="6"/>
      <dgm:spPr/>
    </dgm:pt>
    <dgm:pt modelId="{5022D508-B9DE-4E97-821E-9FD770B2A11F}" type="pres">
      <dgm:prSet presAssocID="{F5D76268-8B6E-43B3-9F0F-8B8DAC1F70C0}" presName="text0" presStyleLbl="node1" presStyleIdx="1" presStyleCnt="7" custScaleX="167693">
        <dgm:presLayoutVars>
          <dgm:bulletEnabled val="1"/>
        </dgm:presLayoutVars>
      </dgm:prSet>
      <dgm:spPr/>
    </dgm:pt>
    <dgm:pt modelId="{7B15F87B-0F99-4586-8B19-AFE361927B20}" type="pres">
      <dgm:prSet presAssocID="{40F1680A-97F1-4BA2-9059-E6E83D0B3EAA}" presName="Name56" presStyleLbl="parChTrans1D2" presStyleIdx="1" presStyleCnt="6"/>
      <dgm:spPr/>
    </dgm:pt>
    <dgm:pt modelId="{FB777BF1-163F-407F-9490-B8C236028DB7}" type="pres">
      <dgm:prSet presAssocID="{41BA5C38-A5D6-444B-8916-E851EB769132}" presName="text0" presStyleLbl="node1" presStyleIdx="2" presStyleCnt="7" custScaleX="138967">
        <dgm:presLayoutVars>
          <dgm:bulletEnabled val="1"/>
        </dgm:presLayoutVars>
      </dgm:prSet>
      <dgm:spPr/>
    </dgm:pt>
    <dgm:pt modelId="{916D18B8-61F2-44D5-A2F9-2B603E897EBC}" type="pres">
      <dgm:prSet presAssocID="{C8516B73-0857-449E-B72D-B765631F728D}" presName="Name56" presStyleLbl="parChTrans1D2" presStyleIdx="2" presStyleCnt="6"/>
      <dgm:spPr/>
    </dgm:pt>
    <dgm:pt modelId="{11C9745F-D458-4E5C-B276-FB11BD974DAC}" type="pres">
      <dgm:prSet presAssocID="{630BD2B1-B8C3-4DFF-AB7D-F7AD781AF350}" presName="text0" presStyleLbl="node1" presStyleIdx="3" presStyleCnt="7" custScaleX="190157" custScaleY="104451" custRadScaleRad="106248" custRadScaleInc="-32513">
        <dgm:presLayoutVars>
          <dgm:bulletEnabled val="1"/>
        </dgm:presLayoutVars>
      </dgm:prSet>
      <dgm:spPr/>
    </dgm:pt>
    <dgm:pt modelId="{BE582335-2062-46B3-A9BB-1D6D42AEA01C}" type="pres">
      <dgm:prSet presAssocID="{F2D98441-593A-4614-BF7C-8ED11DC58262}" presName="Name56" presStyleLbl="parChTrans1D2" presStyleIdx="3" presStyleCnt="6"/>
      <dgm:spPr/>
    </dgm:pt>
    <dgm:pt modelId="{C569CD20-9575-46B9-80BF-02B6B9CF80DA}" type="pres">
      <dgm:prSet presAssocID="{5CDBE4A1-F220-4602-AA9C-4C357E90DB42}" presName="text0" presStyleLbl="node1" presStyleIdx="4" presStyleCnt="7" custScaleX="168959" custScaleY="108321" custRadScaleRad="97455" custRadScaleInc="-2332">
        <dgm:presLayoutVars>
          <dgm:bulletEnabled val="1"/>
        </dgm:presLayoutVars>
      </dgm:prSet>
      <dgm:spPr/>
    </dgm:pt>
    <dgm:pt modelId="{2FF8D1E2-1DAB-4EC9-A2D0-107C7710CFC9}" type="pres">
      <dgm:prSet presAssocID="{DDC312BB-5C21-4BCD-99DF-1FCEF0258EE1}" presName="Name56" presStyleLbl="parChTrans1D2" presStyleIdx="4" presStyleCnt="6"/>
      <dgm:spPr/>
    </dgm:pt>
    <dgm:pt modelId="{E8A7EA46-EAA4-4438-9773-454CE372DD9E}" type="pres">
      <dgm:prSet presAssocID="{E9E71CBD-94D0-45F1-92E0-8EF2414D37E5}" presName="text0" presStyleLbl="node1" presStyleIdx="5" presStyleCnt="7" custScaleX="171517" custRadScaleRad="101636" custRadScaleInc="26734">
        <dgm:presLayoutVars>
          <dgm:bulletEnabled val="1"/>
        </dgm:presLayoutVars>
      </dgm:prSet>
      <dgm:spPr/>
    </dgm:pt>
    <dgm:pt modelId="{D40079D3-D0AF-47F2-89C9-4D67ADFB2D06}" type="pres">
      <dgm:prSet presAssocID="{AF8D89E3-F7EC-4170-A62B-0896D8138A91}" presName="Name56" presStyleLbl="parChTrans1D2" presStyleIdx="5" presStyleCnt="6"/>
      <dgm:spPr/>
    </dgm:pt>
    <dgm:pt modelId="{F8CFD228-434D-43C8-BCC0-AACD0097AC06}" type="pres">
      <dgm:prSet presAssocID="{C4D7F869-733D-4650-BAE9-FA50AD1317C2}" presName="text0" presStyleLbl="node1" presStyleIdx="6" presStyleCnt="7" custScaleX="155581">
        <dgm:presLayoutVars>
          <dgm:bulletEnabled val="1"/>
        </dgm:presLayoutVars>
      </dgm:prSet>
      <dgm:spPr/>
    </dgm:pt>
  </dgm:ptLst>
  <dgm:cxnLst>
    <dgm:cxn modelId="{528DE504-7755-4D41-A16B-3649DE5EB7AB}" srcId="{04EB0385-F8C7-410C-B238-28904A0B798B}" destId="{F5D76268-8B6E-43B3-9F0F-8B8DAC1F70C0}" srcOrd="0" destOrd="0" parTransId="{314D551C-3F01-4D96-8ABC-34ED3169524D}" sibTransId="{11EED00C-11FC-4D96-B89C-4C89D1829FDC}"/>
    <dgm:cxn modelId="{3DC61207-E3F4-454C-9196-28E3D330F06B}" type="presOf" srcId="{F5D76268-8B6E-43B3-9F0F-8B8DAC1F70C0}" destId="{5022D508-B9DE-4E97-821E-9FD770B2A11F}" srcOrd="0" destOrd="0" presId="urn:microsoft.com/office/officeart/2008/layout/RadialCluster"/>
    <dgm:cxn modelId="{F3C2AB0A-6FF9-419A-8028-5710C9AF67E2}" type="presOf" srcId="{DDC312BB-5C21-4BCD-99DF-1FCEF0258EE1}" destId="{2FF8D1E2-1DAB-4EC9-A2D0-107C7710CFC9}" srcOrd="0" destOrd="0" presId="urn:microsoft.com/office/officeart/2008/layout/RadialCluster"/>
    <dgm:cxn modelId="{5DF1AD20-38EA-4AED-82CD-7F7FDFC6436E}" srcId="{1DE94009-12BC-47AC-97F4-8AB64331ED11}" destId="{04EB0385-F8C7-410C-B238-28904A0B798B}" srcOrd="0" destOrd="0" parTransId="{B31FFC64-DE93-4EEC-8722-91C116C6FE61}" sibTransId="{F88C02FA-F9E2-4807-BE29-ACE696E39FCC}"/>
    <dgm:cxn modelId="{40540921-B2A3-4CC8-BD91-BD8E96CD4CFB}" type="presOf" srcId="{F2D98441-593A-4614-BF7C-8ED11DC58262}" destId="{BE582335-2062-46B3-A9BB-1D6D42AEA01C}" srcOrd="0" destOrd="0" presId="urn:microsoft.com/office/officeart/2008/layout/RadialCluster"/>
    <dgm:cxn modelId="{C5DA1036-DC85-445F-9BD6-DCF2CD644554}" type="presOf" srcId="{40F1680A-97F1-4BA2-9059-E6E83D0B3EAA}" destId="{7B15F87B-0F99-4586-8B19-AFE361927B20}" srcOrd="0" destOrd="0" presId="urn:microsoft.com/office/officeart/2008/layout/RadialCluster"/>
    <dgm:cxn modelId="{51D5863E-9E25-4669-94B6-4E2BA5954C50}" srcId="{04EB0385-F8C7-410C-B238-28904A0B798B}" destId="{5CDBE4A1-F220-4602-AA9C-4C357E90DB42}" srcOrd="3" destOrd="0" parTransId="{F2D98441-593A-4614-BF7C-8ED11DC58262}" sibTransId="{90F437F7-391D-4B27-A3B2-3ADBBF8764F4}"/>
    <dgm:cxn modelId="{573D334D-BEC2-4919-9CAB-49D77BFC294B}" type="presOf" srcId="{AF8D89E3-F7EC-4170-A62B-0896D8138A91}" destId="{D40079D3-D0AF-47F2-89C9-4D67ADFB2D06}" srcOrd="0" destOrd="0" presId="urn:microsoft.com/office/officeart/2008/layout/RadialCluster"/>
    <dgm:cxn modelId="{1616394F-45CA-4329-863C-00C13D5A8D1D}" srcId="{04EB0385-F8C7-410C-B238-28904A0B798B}" destId="{E9E71CBD-94D0-45F1-92E0-8EF2414D37E5}" srcOrd="4" destOrd="0" parTransId="{DDC312BB-5C21-4BCD-99DF-1FCEF0258EE1}" sibTransId="{CC3803DC-4842-407D-AECA-8C93216F37E4}"/>
    <dgm:cxn modelId="{580DA652-AD10-4684-96BD-8DE23A532516}" type="presOf" srcId="{5CDBE4A1-F220-4602-AA9C-4C357E90DB42}" destId="{C569CD20-9575-46B9-80BF-02B6B9CF80DA}" srcOrd="0" destOrd="0" presId="urn:microsoft.com/office/officeart/2008/layout/RadialCluster"/>
    <dgm:cxn modelId="{C3041371-5629-487F-BE3A-987FFB419C49}" type="presOf" srcId="{C8516B73-0857-449E-B72D-B765631F728D}" destId="{916D18B8-61F2-44D5-A2F9-2B603E897EBC}" srcOrd="0" destOrd="0" presId="urn:microsoft.com/office/officeart/2008/layout/RadialCluster"/>
    <dgm:cxn modelId="{0B6EA385-9A28-4984-990A-3CA97DD1A4B3}" type="presOf" srcId="{E9E71CBD-94D0-45F1-92E0-8EF2414D37E5}" destId="{E8A7EA46-EAA4-4438-9773-454CE372DD9E}" srcOrd="0" destOrd="0" presId="urn:microsoft.com/office/officeart/2008/layout/RadialCluster"/>
    <dgm:cxn modelId="{86702389-F1CC-42A6-AA98-696356E790E5}" srcId="{04EB0385-F8C7-410C-B238-28904A0B798B}" destId="{C4D7F869-733D-4650-BAE9-FA50AD1317C2}" srcOrd="5" destOrd="0" parTransId="{AF8D89E3-F7EC-4170-A62B-0896D8138A91}" sibTransId="{F920A2CB-61CC-481F-ADB1-149E7B49BCAF}"/>
    <dgm:cxn modelId="{7B261F8A-195A-4EB0-854C-6CF965C19494}" type="presOf" srcId="{630BD2B1-B8C3-4DFF-AB7D-F7AD781AF350}" destId="{11C9745F-D458-4E5C-B276-FB11BD974DAC}" srcOrd="0" destOrd="0" presId="urn:microsoft.com/office/officeart/2008/layout/RadialCluster"/>
    <dgm:cxn modelId="{4CECBF90-0BC5-4105-BBD9-31A3D46AB72B}" srcId="{04EB0385-F8C7-410C-B238-28904A0B798B}" destId="{630BD2B1-B8C3-4DFF-AB7D-F7AD781AF350}" srcOrd="2" destOrd="0" parTransId="{C8516B73-0857-449E-B72D-B765631F728D}" sibTransId="{14C336EA-5698-498D-A508-174C8D73C980}"/>
    <dgm:cxn modelId="{D279819D-FABD-46C6-8975-2FC6F28F5EFB}" type="presOf" srcId="{314D551C-3F01-4D96-8ABC-34ED3169524D}" destId="{5A5FC863-43FC-45C0-9120-CC6E55A76076}" srcOrd="0" destOrd="0" presId="urn:microsoft.com/office/officeart/2008/layout/RadialCluster"/>
    <dgm:cxn modelId="{1F80E2A1-59F5-4277-B43C-07878FF711AC}" type="presOf" srcId="{04EB0385-F8C7-410C-B238-28904A0B798B}" destId="{42AC92A4-A588-49B8-BD06-5417F8A2B6BF}" srcOrd="0" destOrd="0" presId="urn:microsoft.com/office/officeart/2008/layout/RadialCluster"/>
    <dgm:cxn modelId="{54704CB1-8495-4A2B-B78F-88D50A382C9C}" type="presOf" srcId="{C4D7F869-733D-4650-BAE9-FA50AD1317C2}" destId="{F8CFD228-434D-43C8-BCC0-AACD0097AC06}" srcOrd="0" destOrd="0" presId="urn:microsoft.com/office/officeart/2008/layout/RadialCluster"/>
    <dgm:cxn modelId="{4648D8CD-60AF-48FA-94EA-DA7A8C17870C}" type="presOf" srcId="{41BA5C38-A5D6-444B-8916-E851EB769132}" destId="{FB777BF1-163F-407F-9490-B8C236028DB7}" srcOrd="0" destOrd="0" presId="urn:microsoft.com/office/officeart/2008/layout/RadialCluster"/>
    <dgm:cxn modelId="{DFC379D6-E48A-4685-A25E-B009487629E7}" type="presOf" srcId="{1DE94009-12BC-47AC-97F4-8AB64331ED11}" destId="{61E7C0DE-EB45-4E9C-8E82-0F7E99B944D1}" srcOrd="0" destOrd="0" presId="urn:microsoft.com/office/officeart/2008/layout/RadialCluster"/>
    <dgm:cxn modelId="{41494CFB-4A26-43E8-9252-E5F806EB0E7F}" srcId="{04EB0385-F8C7-410C-B238-28904A0B798B}" destId="{41BA5C38-A5D6-444B-8916-E851EB769132}" srcOrd="1" destOrd="0" parTransId="{40F1680A-97F1-4BA2-9059-E6E83D0B3EAA}" sibTransId="{D005639C-7DB1-45DB-94BB-65AAB73A0F31}"/>
    <dgm:cxn modelId="{5351391E-A468-4837-9E07-2A752152E704}" type="presParOf" srcId="{61E7C0DE-EB45-4E9C-8E82-0F7E99B944D1}" destId="{02507AD2-D333-47D5-A132-D8CB20DC71F7}" srcOrd="0" destOrd="0" presId="urn:microsoft.com/office/officeart/2008/layout/RadialCluster"/>
    <dgm:cxn modelId="{C9C902D9-E43A-470E-9BEE-62D05A92A0F2}" type="presParOf" srcId="{02507AD2-D333-47D5-A132-D8CB20DC71F7}" destId="{42AC92A4-A588-49B8-BD06-5417F8A2B6BF}" srcOrd="0" destOrd="0" presId="urn:microsoft.com/office/officeart/2008/layout/RadialCluster"/>
    <dgm:cxn modelId="{BE65A31D-4EF0-4492-A4B1-B2B6CB80DB37}" type="presParOf" srcId="{02507AD2-D333-47D5-A132-D8CB20DC71F7}" destId="{5A5FC863-43FC-45C0-9120-CC6E55A76076}" srcOrd="1" destOrd="0" presId="urn:microsoft.com/office/officeart/2008/layout/RadialCluster"/>
    <dgm:cxn modelId="{5E15FEA6-048E-47C6-8B5C-31E40BB2271B}" type="presParOf" srcId="{02507AD2-D333-47D5-A132-D8CB20DC71F7}" destId="{5022D508-B9DE-4E97-821E-9FD770B2A11F}" srcOrd="2" destOrd="0" presId="urn:microsoft.com/office/officeart/2008/layout/RadialCluster"/>
    <dgm:cxn modelId="{CC98D166-8ED1-428F-A2AE-8E818567B8A0}" type="presParOf" srcId="{02507AD2-D333-47D5-A132-D8CB20DC71F7}" destId="{7B15F87B-0F99-4586-8B19-AFE361927B20}" srcOrd="3" destOrd="0" presId="urn:microsoft.com/office/officeart/2008/layout/RadialCluster"/>
    <dgm:cxn modelId="{FAA7F3AA-7E1D-45A2-983D-CC9D5129EE20}" type="presParOf" srcId="{02507AD2-D333-47D5-A132-D8CB20DC71F7}" destId="{FB777BF1-163F-407F-9490-B8C236028DB7}" srcOrd="4" destOrd="0" presId="urn:microsoft.com/office/officeart/2008/layout/RadialCluster"/>
    <dgm:cxn modelId="{F813DD76-AFA9-40DB-BDB0-A8C2C8B89BCE}" type="presParOf" srcId="{02507AD2-D333-47D5-A132-D8CB20DC71F7}" destId="{916D18B8-61F2-44D5-A2F9-2B603E897EBC}" srcOrd="5" destOrd="0" presId="urn:microsoft.com/office/officeart/2008/layout/RadialCluster"/>
    <dgm:cxn modelId="{B2004109-1384-4D26-9E17-C9E404873EFB}" type="presParOf" srcId="{02507AD2-D333-47D5-A132-D8CB20DC71F7}" destId="{11C9745F-D458-4E5C-B276-FB11BD974DAC}" srcOrd="6" destOrd="0" presId="urn:microsoft.com/office/officeart/2008/layout/RadialCluster"/>
    <dgm:cxn modelId="{76A22A3F-0D78-4563-BB0B-2F1ED444B8C8}" type="presParOf" srcId="{02507AD2-D333-47D5-A132-D8CB20DC71F7}" destId="{BE582335-2062-46B3-A9BB-1D6D42AEA01C}" srcOrd="7" destOrd="0" presId="urn:microsoft.com/office/officeart/2008/layout/RadialCluster"/>
    <dgm:cxn modelId="{88A9CF44-42DA-49F2-B68F-B304EEBD3C3E}" type="presParOf" srcId="{02507AD2-D333-47D5-A132-D8CB20DC71F7}" destId="{C569CD20-9575-46B9-80BF-02B6B9CF80DA}" srcOrd="8" destOrd="0" presId="urn:microsoft.com/office/officeart/2008/layout/RadialCluster"/>
    <dgm:cxn modelId="{2163631F-5546-4D6C-9926-3E1B4EC09F14}" type="presParOf" srcId="{02507AD2-D333-47D5-A132-D8CB20DC71F7}" destId="{2FF8D1E2-1DAB-4EC9-A2D0-107C7710CFC9}" srcOrd="9" destOrd="0" presId="urn:microsoft.com/office/officeart/2008/layout/RadialCluster"/>
    <dgm:cxn modelId="{5901F5B8-39FC-41DC-81A0-C99532EEC88A}" type="presParOf" srcId="{02507AD2-D333-47D5-A132-D8CB20DC71F7}" destId="{E8A7EA46-EAA4-4438-9773-454CE372DD9E}" srcOrd="10" destOrd="0" presId="urn:microsoft.com/office/officeart/2008/layout/RadialCluster"/>
    <dgm:cxn modelId="{2B173C80-4BE7-4CDF-9D87-6F4C08CDD569}" type="presParOf" srcId="{02507AD2-D333-47D5-A132-D8CB20DC71F7}" destId="{D40079D3-D0AF-47F2-89C9-4D67ADFB2D06}" srcOrd="11" destOrd="0" presId="urn:microsoft.com/office/officeart/2008/layout/RadialCluster"/>
    <dgm:cxn modelId="{163A79C2-71A0-43AB-8CB2-BE7E0B2455CD}" type="presParOf" srcId="{02507AD2-D333-47D5-A132-D8CB20DC71F7}" destId="{F8CFD228-434D-43C8-BCC0-AACD0097AC06}" srcOrd="12" destOrd="0" presId="urn:microsoft.com/office/officeart/2008/layout/RadialCluster"/>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740790-54D5-41C0-B679-7B745A96EDF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2D2B6B74-9F0D-4A2B-9D6B-0B1B92F73F59}">
      <dgm:prSet phldrT="[Text]"/>
      <dgm:spPr>
        <a:solidFill>
          <a:srgbClr val="92D050"/>
        </a:solidFill>
      </dgm:spPr>
      <dgm:t>
        <a:bodyPr/>
        <a:lstStyle/>
        <a:p>
          <a:r>
            <a:rPr lang="en-US" dirty="0"/>
            <a:t>Assessment &amp; Design</a:t>
          </a:r>
        </a:p>
      </dgm:t>
    </dgm:pt>
    <dgm:pt modelId="{96E4E6E4-9A2D-4F38-956D-7F839DD8D4A9}" type="parTrans" cxnId="{B834E3E1-4BC2-467D-A081-2E884ED7729B}">
      <dgm:prSet/>
      <dgm:spPr/>
      <dgm:t>
        <a:bodyPr/>
        <a:lstStyle/>
        <a:p>
          <a:endParaRPr lang="en-US"/>
        </a:p>
      </dgm:t>
    </dgm:pt>
    <dgm:pt modelId="{960336EE-B0E4-415C-A372-2798F71A43A6}" type="sibTrans" cxnId="{B834E3E1-4BC2-467D-A081-2E884ED7729B}">
      <dgm:prSet/>
      <dgm:spPr/>
      <dgm:t>
        <a:bodyPr/>
        <a:lstStyle/>
        <a:p>
          <a:endParaRPr lang="en-US"/>
        </a:p>
      </dgm:t>
    </dgm:pt>
    <dgm:pt modelId="{B1D0EF37-FCD2-4E3D-9804-666FDF2B0A06}">
      <dgm:prSet phldrT="[Text]" custT="1"/>
      <dgm:spPr>
        <a:solidFill>
          <a:srgbClr val="92D050">
            <a:alpha val="64000"/>
          </a:srgbClr>
        </a:solidFill>
      </dgm:spPr>
      <dgm:t>
        <a:bodyPr/>
        <a:lstStyle/>
        <a:p>
          <a:r>
            <a:rPr lang="en-US" sz="2400" dirty="0"/>
            <a:t>Gather information about the group such as purpose and need</a:t>
          </a:r>
        </a:p>
      </dgm:t>
    </dgm:pt>
    <dgm:pt modelId="{28376A08-39B5-4B50-9D42-9CC2B7333E6B}" type="parTrans" cxnId="{0938B93C-FF92-4B57-933C-528193141641}">
      <dgm:prSet/>
      <dgm:spPr/>
      <dgm:t>
        <a:bodyPr/>
        <a:lstStyle/>
        <a:p>
          <a:endParaRPr lang="en-US"/>
        </a:p>
      </dgm:t>
    </dgm:pt>
    <dgm:pt modelId="{4619A93E-C7BF-4EE3-9911-10FD65BC0ED5}" type="sibTrans" cxnId="{0938B93C-FF92-4B57-933C-528193141641}">
      <dgm:prSet/>
      <dgm:spPr/>
      <dgm:t>
        <a:bodyPr/>
        <a:lstStyle/>
        <a:p>
          <a:endParaRPr lang="en-US"/>
        </a:p>
      </dgm:t>
    </dgm:pt>
    <dgm:pt modelId="{AD803777-85EA-4988-8375-1C3C3AC7FCAC}">
      <dgm:prSet phldrT="[Text]" custT="1"/>
      <dgm:spPr>
        <a:solidFill>
          <a:srgbClr val="92D050">
            <a:alpha val="64000"/>
          </a:srgbClr>
        </a:solidFill>
      </dgm:spPr>
      <dgm:t>
        <a:bodyPr/>
        <a:lstStyle/>
        <a:p>
          <a:r>
            <a:rPr lang="en-US" sz="2400" dirty="0"/>
            <a:t>Summarize and verify information with key members</a:t>
          </a:r>
        </a:p>
      </dgm:t>
    </dgm:pt>
    <dgm:pt modelId="{0564B531-B139-4301-A5EA-87B3D118ACB0}" type="parTrans" cxnId="{815BA297-2EA2-4EDB-94A8-9C8930D2B4CD}">
      <dgm:prSet/>
      <dgm:spPr/>
      <dgm:t>
        <a:bodyPr/>
        <a:lstStyle/>
        <a:p>
          <a:endParaRPr lang="en-US"/>
        </a:p>
      </dgm:t>
    </dgm:pt>
    <dgm:pt modelId="{577935DB-EA09-4AAC-83A2-A2308047EB15}" type="sibTrans" cxnId="{815BA297-2EA2-4EDB-94A8-9C8930D2B4CD}">
      <dgm:prSet/>
      <dgm:spPr/>
      <dgm:t>
        <a:bodyPr/>
        <a:lstStyle/>
        <a:p>
          <a:endParaRPr lang="en-US"/>
        </a:p>
      </dgm:t>
    </dgm:pt>
    <dgm:pt modelId="{D969EA03-0F31-4072-937C-E7B7FBFEE93B}">
      <dgm:prSet phldrT="[Text]" custT="1"/>
      <dgm:spPr>
        <a:solidFill>
          <a:srgbClr val="92D050">
            <a:alpha val="64000"/>
          </a:srgbClr>
        </a:solidFill>
      </dgm:spPr>
      <dgm:t>
        <a:bodyPr/>
        <a:lstStyle/>
        <a:p>
          <a:r>
            <a:rPr lang="en-US" sz="2400" dirty="0"/>
            <a:t>Draft meeting objectives, process design (how you are going to get there), agenda. </a:t>
          </a:r>
        </a:p>
      </dgm:t>
    </dgm:pt>
    <dgm:pt modelId="{7719263A-3801-4A29-9C27-67484D2CC334}" type="parTrans" cxnId="{9142CC15-AF1C-40D3-9672-1FB69B09167E}">
      <dgm:prSet/>
      <dgm:spPr/>
      <dgm:t>
        <a:bodyPr/>
        <a:lstStyle/>
        <a:p>
          <a:endParaRPr lang="en-US"/>
        </a:p>
      </dgm:t>
    </dgm:pt>
    <dgm:pt modelId="{714A1561-78A3-4EB1-8CCE-36E500884248}" type="sibTrans" cxnId="{9142CC15-AF1C-40D3-9672-1FB69B09167E}">
      <dgm:prSet/>
      <dgm:spPr/>
      <dgm:t>
        <a:bodyPr/>
        <a:lstStyle/>
        <a:p>
          <a:endParaRPr lang="en-US"/>
        </a:p>
      </dgm:t>
    </dgm:pt>
    <dgm:pt modelId="{44E772B1-CEAD-AC48-9309-8BC44B1D5D27}">
      <dgm:prSet phldrT="[Text]" custT="1"/>
      <dgm:spPr>
        <a:solidFill>
          <a:srgbClr val="92D050">
            <a:alpha val="64000"/>
          </a:srgbClr>
        </a:solidFill>
      </dgm:spPr>
      <dgm:t>
        <a:bodyPr/>
        <a:lstStyle/>
        <a:p>
          <a:endParaRPr lang="en-US" sz="2400" dirty="0"/>
        </a:p>
      </dgm:t>
    </dgm:pt>
    <dgm:pt modelId="{B2AB1A1F-B83A-9B4C-9F0E-C9BAE9D91D19}" type="parTrans" cxnId="{91E8FAD7-20E3-F74F-9EA8-B603E52484D2}">
      <dgm:prSet/>
      <dgm:spPr/>
      <dgm:t>
        <a:bodyPr/>
        <a:lstStyle/>
        <a:p>
          <a:endParaRPr lang="en-US"/>
        </a:p>
      </dgm:t>
    </dgm:pt>
    <dgm:pt modelId="{3427AE0D-F4D3-DB46-8A92-20A63B811879}" type="sibTrans" cxnId="{91E8FAD7-20E3-F74F-9EA8-B603E52484D2}">
      <dgm:prSet/>
      <dgm:spPr/>
      <dgm:t>
        <a:bodyPr/>
        <a:lstStyle/>
        <a:p>
          <a:endParaRPr lang="en-US"/>
        </a:p>
      </dgm:t>
    </dgm:pt>
    <dgm:pt modelId="{03C7E66E-86A0-8B4B-904F-A56685F0D262}">
      <dgm:prSet phldrT="[Text]" custT="1"/>
      <dgm:spPr>
        <a:solidFill>
          <a:srgbClr val="92D050">
            <a:alpha val="64000"/>
          </a:srgbClr>
        </a:solidFill>
      </dgm:spPr>
      <dgm:t>
        <a:bodyPr/>
        <a:lstStyle/>
        <a:p>
          <a:endParaRPr lang="en-US" sz="2400" dirty="0"/>
        </a:p>
      </dgm:t>
    </dgm:pt>
    <dgm:pt modelId="{DB24F46A-550B-E14C-9839-CBA57ECA7170}" type="parTrans" cxnId="{92B64A3F-014F-3F4B-B4DA-8806ECB0975D}">
      <dgm:prSet/>
      <dgm:spPr/>
      <dgm:t>
        <a:bodyPr/>
        <a:lstStyle/>
        <a:p>
          <a:endParaRPr lang="en-US"/>
        </a:p>
      </dgm:t>
    </dgm:pt>
    <dgm:pt modelId="{6963A1B7-4838-0049-999B-D373975B6AA1}" type="sibTrans" cxnId="{92B64A3F-014F-3F4B-B4DA-8806ECB0975D}">
      <dgm:prSet/>
      <dgm:spPr/>
      <dgm:t>
        <a:bodyPr/>
        <a:lstStyle/>
        <a:p>
          <a:endParaRPr lang="en-US"/>
        </a:p>
      </dgm:t>
    </dgm:pt>
    <dgm:pt modelId="{F1B4BEC6-F078-4BE4-893B-6D2979115430}" type="pres">
      <dgm:prSet presAssocID="{81740790-54D5-41C0-B679-7B745A96EDFE}" presName="linearFlow" presStyleCnt="0">
        <dgm:presLayoutVars>
          <dgm:dir/>
          <dgm:animLvl val="lvl"/>
          <dgm:resizeHandles val="exact"/>
        </dgm:presLayoutVars>
      </dgm:prSet>
      <dgm:spPr/>
    </dgm:pt>
    <dgm:pt modelId="{B40DC0B6-85A3-43A7-93F9-8FBF5533CF77}" type="pres">
      <dgm:prSet presAssocID="{2D2B6B74-9F0D-4A2B-9D6B-0B1B92F73F59}" presName="composite" presStyleCnt="0"/>
      <dgm:spPr/>
    </dgm:pt>
    <dgm:pt modelId="{0AFC032C-75D7-41BA-8B87-E1F9EB8097E2}" type="pres">
      <dgm:prSet presAssocID="{2D2B6B74-9F0D-4A2B-9D6B-0B1B92F73F59}" presName="parentText" presStyleLbl="alignNode1" presStyleIdx="0" presStyleCnt="1" custScaleY="103254">
        <dgm:presLayoutVars>
          <dgm:chMax val="1"/>
          <dgm:bulletEnabled val="1"/>
        </dgm:presLayoutVars>
      </dgm:prSet>
      <dgm:spPr/>
    </dgm:pt>
    <dgm:pt modelId="{C1DE34D1-43DA-4C9B-A9BF-57B1F2DF9F59}" type="pres">
      <dgm:prSet presAssocID="{2D2B6B74-9F0D-4A2B-9D6B-0B1B92F73F59}" presName="descendantText" presStyleLbl="alignAcc1" presStyleIdx="0" presStyleCnt="1" custScaleX="98517" custScaleY="171071" custLinFactNeighborX="-1068" custLinFactNeighborY="5967">
        <dgm:presLayoutVars>
          <dgm:bulletEnabled val="1"/>
        </dgm:presLayoutVars>
      </dgm:prSet>
      <dgm:spPr/>
    </dgm:pt>
  </dgm:ptLst>
  <dgm:cxnLst>
    <dgm:cxn modelId="{9142CC15-AF1C-40D3-9672-1FB69B09167E}" srcId="{2D2B6B74-9F0D-4A2B-9D6B-0B1B92F73F59}" destId="{D969EA03-0F31-4072-937C-E7B7FBFEE93B}" srcOrd="4" destOrd="0" parTransId="{7719263A-3801-4A29-9C27-67484D2CC334}" sibTransId="{714A1561-78A3-4EB1-8CCE-36E500884248}"/>
    <dgm:cxn modelId="{0938B93C-FF92-4B57-933C-528193141641}" srcId="{2D2B6B74-9F0D-4A2B-9D6B-0B1B92F73F59}" destId="{B1D0EF37-FCD2-4E3D-9804-666FDF2B0A06}" srcOrd="0" destOrd="0" parTransId="{28376A08-39B5-4B50-9D42-9CC2B7333E6B}" sibTransId="{4619A93E-C7BF-4EE3-9911-10FD65BC0ED5}"/>
    <dgm:cxn modelId="{92B64A3F-014F-3F4B-B4DA-8806ECB0975D}" srcId="{2D2B6B74-9F0D-4A2B-9D6B-0B1B92F73F59}" destId="{03C7E66E-86A0-8B4B-904F-A56685F0D262}" srcOrd="3" destOrd="0" parTransId="{DB24F46A-550B-E14C-9839-CBA57ECA7170}" sibTransId="{6963A1B7-4838-0049-999B-D373975B6AA1}"/>
    <dgm:cxn modelId="{FF1F1B67-0D86-4E07-B945-E5FB2F62C529}" type="presOf" srcId="{D969EA03-0F31-4072-937C-E7B7FBFEE93B}" destId="{C1DE34D1-43DA-4C9B-A9BF-57B1F2DF9F59}" srcOrd="0" destOrd="4" presId="urn:microsoft.com/office/officeart/2005/8/layout/chevron2"/>
    <dgm:cxn modelId="{2F0A5988-E8C2-4E5E-9A61-7B3E5046E434}" type="presOf" srcId="{2D2B6B74-9F0D-4A2B-9D6B-0B1B92F73F59}" destId="{0AFC032C-75D7-41BA-8B87-E1F9EB8097E2}" srcOrd="0" destOrd="0" presId="urn:microsoft.com/office/officeart/2005/8/layout/chevron2"/>
    <dgm:cxn modelId="{815BA297-2EA2-4EDB-94A8-9C8930D2B4CD}" srcId="{2D2B6B74-9F0D-4A2B-9D6B-0B1B92F73F59}" destId="{AD803777-85EA-4988-8375-1C3C3AC7FCAC}" srcOrd="2" destOrd="0" parTransId="{0564B531-B139-4301-A5EA-87B3D118ACB0}" sibTransId="{577935DB-EA09-4AAC-83A2-A2308047EB15}"/>
    <dgm:cxn modelId="{C4E277A4-E613-4663-B7E3-4995A72A018B}" type="presOf" srcId="{AD803777-85EA-4988-8375-1C3C3AC7FCAC}" destId="{C1DE34D1-43DA-4C9B-A9BF-57B1F2DF9F59}" srcOrd="0" destOrd="2" presId="urn:microsoft.com/office/officeart/2005/8/layout/chevron2"/>
    <dgm:cxn modelId="{484121B0-CD94-7740-8812-A52834718F2B}" type="presOf" srcId="{03C7E66E-86A0-8B4B-904F-A56685F0D262}" destId="{C1DE34D1-43DA-4C9B-A9BF-57B1F2DF9F59}" srcOrd="0" destOrd="3" presId="urn:microsoft.com/office/officeart/2005/8/layout/chevron2"/>
    <dgm:cxn modelId="{6F1F9BBF-205D-4ECA-879F-C0A4FB7E6465}" type="presOf" srcId="{B1D0EF37-FCD2-4E3D-9804-666FDF2B0A06}" destId="{C1DE34D1-43DA-4C9B-A9BF-57B1F2DF9F59}" srcOrd="0" destOrd="0" presId="urn:microsoft.com/office/officeart/2005/8/layout/chevron2"/>
    <dgm:cxn modelId="{91E8FAD7-20E3-F74F-9EA8-B603E52484D2}" srcId="{2D2B6B74-9F0D-4A2B-9D6B-0B1B92F73F59}" destId="{44E772B1-CEAD-AC48-9309-8BC44B1D5D27}" srcOrd="1" destOrd="0" parTransId="{B2AB1A1F-B83A-9B4C-9F0E-C9BAE9D91D19}" sibTransId="{3427AE0D-F4D3-DB46-8A92-20A63B811879}"/>
    <dgm:cxn modelId="{B834E3E1-4BC2-467D-A081-2E884ED7729B}" srcId="{81740790-54D5-41C0-B679-7B745A96EDFE}" destId="{2D2B6B74-9F0D-4A2B-9D6B-0B1B92F73F59}" srcOrd="0" destOrd="0" parTransId="{96E4E6E4-9A2D-4F38-956D-7F839DD8D4A9}" sibTransId="{960336EE-B0E4-415C-A372-2798F71A43A6}"/>
    <dgm:cxn modelId="{989829F8-04A3-2B4E-9E20-CC8499C9FBEE}" type="presOf" srcId="{44E772B1-CEAD-AC48-9309-8BC44B1D5D27}" destId="{C1DE34D1-43DA-4C9B-A9BF-57B1F2DF9F59}" srcOrd="0" destOrd="1" presId="urn:microsoft.com/office/officeart/2005/8/layout/chevron2"/>
    <dgm:cxn modelId="{EFA273FA-6B33-42F3-A3C6-D5E03C55717B}" type="presOf" srcId="{81740790-54D5-41C0-B679-7B745A96EDFE}" destId="{F1B4BEC6-F078-4BE4-893B-6D2979115430}" srcOrd="0" destOrd="0" presId="urn:microsoft.com/office/officeart/2005/8/layout/chevron2"/>
    <dgm:cxn modelId="{4E7B8429-4207-4924-AB2F-9C0EA802D750}" type="presParOf" srcId="{F1B4BEC6-F078-4BE4-893B-6D2979115430}" destId="{B40DC0B6-85A3-43A7-93F9-8FBF5533CF77}" srcOrd="0" destOrd="0" presId="urn:microsoft.com/office/officeart/2005/8/layout/chevron2"/>
    <dgm:cxn modelId="{738061D4-D6BE-45F7-92B4-4AD96E75E01F}" type="presParOf" srcId="{B40DC0B6-85A3-43A7-93F9-8FBF5533CF77}" destId="{0AFC032C-75D7-41BA-8B87-E1F9EB8097E2}" srcOrd="0" destOrd="0" presId="urn:microsoft.com/office/officeart/2005/8/layout/chevron2"/>
    <dgm:cxn modelId="{78D05F47-0429-45E0-8327-60DD21359693}" type="presParOf" srcId="{B40DC0B6-85A3-43A7-93F9-8FBF5533CF77}" destId="{C1DE34D1-43DA-4C9B-A9BF-57B1F2DF9F5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1740790-54D5-41C0-B679-7B745A96EDF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D1BB0C7D-5253-4138-9765-C7DA585AE82F}">
      <dgm:prSet phldrT="[Text]"/>
      <dgm:spPr>
        <a:solidFill>
          <a:srgbClr val="00B0F0"/>
        </a:solidFill>
      </dgm:spPr>
      <dgm:t>
        <a:bodyPr/>
        <a:lstStyle/>
        <a:p>
          <a:r>
            <a:rPr lang="en-US" dirty="0"/>
            <a:t>Feedback &amp; Refinement</a:t>
          </a:r>
        </a:p>
      </dgm:t>
    </dgm:pt>
    <dgm:pt modelId="{D82832C5-A803-416C-96CD-181BD807EA60}" type="parTrans" cxnId="{F1425F61-977C-4651-9B96-429204524525}">
      <dgm:prSet/>
      <dgm:spPr/>
      <dgm:t>
        <a:bodyPr/>
        <a:lstStyle/>
        <a:p>
          <a:endParaRPr lang="en-US"/>
        </a:p>
      </dgm:t>
    </dgm:pt>
    <dgm:pt modelId="{EF1949DC-92C0-428F-BBDE-C06EECC5CBF9}" type="sibTrans" cxnId="{F1425F61-977C-4651-9B96-429204524525}">
      <dgm:prSet/>
      <dgm:spPr/>
      <dgm:t>
        <a:bodyPr/>
        <a:lstStyle/>
        <a:p>
          <a:endParaRPr lang="en-US"/>
        </a:p>
      </dgm:t>
    </dgm:pt>
    <dgm:pt modelId="{43DCE235-A606-4D6C-871E-3DBD6DAAE3A8}">
      <dgm:prSet phldrT="[Text]" custT="1"/>
      <dgm:spPr>
        <a:solidFill>
          <a:srgbClr val="00B0F0">
            <a:alpha val="27000"/>
          </a:srgbClr>
        </a:solidFill>
      </dgm:spPr>
      <dgm:t>
        <a:bodyPr/>
        <a:lstStyle/>
        <a:p>
          <a:r>
            <a:rPr lang="en-US" sz="2400" dirty="0"/>
            <a:t>Ask for group leadership/member feedback and approval on design plans, including objectives.</a:t>
          </a:r>
        </a:p>
      </dgm:t>
    </dgm:pt>
    <dgm:pt modelId="{C23093FE-358B-45A5-9E39-F50F9950BE46}" type="parTrans" cxnId="{E5488824-14B0-4F92-A572-A4480E38DDCB}">
      <dgm:prSet/>
      <dgm:spPr/>
      <dgm:t>
        <a:bodyPr/>
        <a:lstStyle/>
        <a:p>
          <a:endParaRPr lang="en-US"/>
        </a:p>
      </dgm:t>
    </dgm:pt>
    <dgm:pt modelId="{EF6E204B-B359-416F-8887-59934DFF6C24}" type="sibTrans" cxnId="{E5488824-14B0-4F92-A572-A4480E38DDCB}">
      <dgm:prSet/>
      <dgm:spPr/>
      <dgm:t>
        <a:bodyPr/>
        <a:lstStyle/>
        <a:p>
          <a:endParaRPr lang="en-US"/>
        </a:p>
      </dgm:t>
    </dgm:pt>
    <dgm:pt modelId="{BFF8BD7F-8B85-4E01-8757-844C78827184}">
      <dgm:prSet phldrT="[Text]" custT="1"/>
      <dgm:spPr>
        <a:solidFill>
          <a:srgbClr val="00B0F0">
            <a:alpha val="27000"/>
          </a:srgbClr>
        </a:solidFill>
      </dgm:spPr>
      <dgm:t>
        <a:bodyPr/>
        <a:lstStyle/>
        <a:p>
          <a:r>
            <a:rPr lang="en-US" sz="2400" dirty="0"/>
            <a:t>Listen and identify gaps in what members/leadership wants and needs.</a:t>
          </a:r>
        </a:p>
      </dgm:t>
    </dgm:pt>
    <dgm:pt modelId="{4D3D0883-C9D0-4BAC-86AF-FE56B7EB643C}" type="parTrans" cxnId="{08978F5A-1AB3-4231-AD29-6BAB8E7716B6}">
      <dgm:prSet/>
      <dgm:spPr/>
      <dgm:t>
        <a:bodyPr/>
        <a:lstStyle/>
        <a:p>
          <a:endParaRPr lang="en-US"/>
        </a:p>
      </dgm:t>
    </dgm:pt>
    <dgm:pt modelId="{56A868ED-5033-4635-B8DF-122FABF195AB}" type="sibTrans" cxnId="{08978F5A-1AB3-4231-AD29-6BAB8E7716B6}">
      <dgm:prSet/>
      <dgm:spPr/>
      <dgm:t>
        <a:bodyPr/>
        <a:lstStyle/>
        <a:p>
          <a:endParaRPr lang="en-US"/>
        </a:p>
      </dgm:t>
    </dgm:pt>
    <dgm:pt modelId="{278FC24A-4BDB-4181-8618-8ED1B08103E9}">
      <dgm:prSet phldrT="[Text]"/>
      <dgm:spPr>
        <a:solidFill>
          <a:srgbClr val="00B0F0">
            <a:alpha val="27000"/>
          </a:srgbClr>
        </a:solidFill>
      </dgm:spPr>
      <dgm:t>
        <a:bodyPr/>
        <a:lstStyle/>
        <a:p>
          <a:endParaRPr lang="en-US" sz="1300" dirty="0"/>
        </a:p>
      </dgm:t>
    </dgm:pt>
    <dgm:pt modelId="{CE26BD53-54F5-4DE1-945C-44BABA2BBE66}" type="parTrans" cxnId="{C70B924B-E33D-4DBB-9E09-67B7983F3FA1}">
      <dgm:prSet/>
      <dgm:spPr/>
      <dgm:t>
        <a:bodyPr/>
        <a:lstStyle/>
        <a:p>
          <a:endParaRPr lang="en-US"/>
        </a:p>
      </dgm:t>
    </dgm:pt>
    <dgm:pt modelId="{90E4A449-30F7-4D99-81C8-9615D5C1A1A6}" type="sibTrans" cxnId="{C70B924B-E33D-4DBB-9E09-67B7983F3FA1}">
      <dgm:prSet/>
      <dgm:spPr/>
      <dgm:t>
        <a:bodyPr/>
        <a:lstStyle/>
        <a:p>
          <a:endParaRPr lang="en-US"/>
        </a:p>
      </dgm:t>
    </dgm:pt>
    <dgm:pt modelId="{CFBC28A2-27D4-4870-9632-F2AE5D096BC2}">
      <dgm:prSet phldrT="[Text]" custT="1"/>
      <dgm:spPr>
        <a:solidFill>
          <a:srgbClr val="00B0F0">
            <a:alpha val="27000"/>
          </a:srgbClr>
        </a:solidFill>
      </dgm:spPr>
      <dgm:t>
        <a:bodyPr/>
        <a:lstStyle/>
        <a:p>
          <a:r>
            <a:rPr lang="en-US" sz="2400" dirty="0"/>
            <a:t>Develop final objectives, process design and annotated agenda (facilitation guide).</a:t>
          </a:r>
        </a:p>
      </dgm:t>
    </dgm:pt>
    <dgm:pt modelId="{05BE83D0-9637-4DC8-948B-A39CE48C5F1B}" type="parTrans" cxnId="{342E6B00-00B6-4F2F-8EAB-88CDC5458B9C}">
      <dgm:prSet/>
      <dgm:spPr/>
      <dgm:t>
        <a:bodyPr/>
        <a:lstStyle/>
        <a:p>
          <a:endParaRPr lang="en-US"/>
        </a:p>
      </dgm:t>
    </dgm:pt>
    <dgm:pt modelId="{7ED6D05E-A8E8-4C70-8041-4BCE297A8B60}" type="sibTrans" cxnId="{342E6B00-00B6-4F2F-8EAB-88CDC5458B9C}">
      <dgm:prSet/>
      <dgm:spPr/>
      <dgm:t>
        <a:bodyPr/>
        <a:lstStyle/>
        <a:p>
          <a:endParaRPr lang="en-US"/>
        </a:p>
      </dgm:t>
    </dgm:pt>
    <dgm:pt modelId="{449F1E93-B2A7-0B46-B8D3-B9370CAD2448}">
      <dgm:prSet phldrT="[Text]" custT="1"/>
      <dgm:spPr>
        <a:solidFill>
          <a:srgbClr val="00B0F0">
            <a:alpha val="27000"/>
          </a:srgbClr>
        </a:solidFill>
      </dgm:spPr>
      <dgm:t>
        <a:bodyPr/>
        <a:lstStyle/>
        <a:p>
          <a:endParaRPr lang="en-US" sz="2400" dirty="0"/>
        </a:p>
      </dgm:t>
    </dgm:pt>
    <dgm:pt modelId="{9CE09717-D89F-F042-BB57-550D1D8F555A}" type="parTrans" cxnId="{EB07D20D-06AC-6542-9C4E-F3692857256E}">
      <dgm:prSet/>
      <dgm:spPr/>
      <dgm:t>
        <a:bodyPr/>
        <a:lstStyle/>
        <a:p>
          <a:endParaRPr lang="en-US"/>
        </a:p>
      </dgm:t>
    </dgm:pt>
    <dgm:pt modelId="{1E593509-2720-5C44-AAB8-8F3D56F1EF82}" type="sibTrans" cxnId="{EB07D20D-06AC-6542-9C4E-F3692857256E}">
      <dgm:prSet/>
      <dgm:spPr/>
      <dgm:t>
        <a:bodyPr/>
        <a:lstStyle/>
        <a:p>
          <a:endParaRPr lang="en-US"/>
        </a:p>
      </dgm:t>
    </dgm:pt>
    <dgm:pt modelId="{E071AFE3-DDD4-FD48-9BD4-9A280D539809}">
      <dgm:prSet phldrT="[Text]" custT="1"/>
      <dgm:spPr>
        <a:solidFill>
          <a:srgbClr val="00B0F0">
            <a:alpha val="27000"/>
          </a:srgbClr>
        </a:solidFill>
      </dgm:spPr>
      <dgm:t>
        <a:bodyPr/>
        <a:lstStyle/>
        <a:p>
          <a:endParaRPr lang="en-US" sz="2400" dirty="0"/>
        </a:p>
      </dgm:t>
    </dgm:pt>
    <dgm:pt modelId="{63797853-0692-014A-9B59-5D9451A66516}" type="parTrans" cxnId="{E60B9550-CFA2-364D-9C75-C595239441DE}">
      <dgm:prSet/>
      <dgm:spPr/>
      <dgm:t>
        <a:bodyPr/>
        <a:lstStyle/>
        <a:p>
          <a:endParaRPr lang="en-US"/>
        </a:p>
      </dgm:t>
    </dgm:pt>
    <dgm:pt modelId="{216EACD7-1880-CF41-848D-CF4DC68999EC}" type="sibTrans" cxnId="{E60B9550-CFA2-364D-9C75-C595239441DE}">
      <dgm:prSet/>
      <dgm:spPr/>
      <dgm:t>
        <a:bodyPr/>
        <a:lstStyle/>
        <a:p>
          <a:endParaRPr lang="en-US"/>
        </a:p>
      </dgm:t>
    </dgm:pt>
    <dgm:pt modelId="{F1B4BEC6-F078-4BE4-893B-6D2979115430}" type="pres">
      <dgm:prSet presAssocID="{81740790-54D5-41C0-B679-7B745A96EDFE}" presName="linearFlow" presStyleCnt="0">
        <dgm:presLayoutVars>
          <dgm:dir/>
          <dgm:animLvl val="lvl"/>
          <dgm:resizeHandles val="exact"/>
        </dgm:presLayoutVars>
      </dgm:prSet>
      <dgm:spPr/>
    </dgm:pt>
    <dgm:pt modelId="{4EAD08EE-E7C2-42C0-A402-0B7FDA1F1E26}" type="pres">
      <dgm:prSet presAssocID="{D1BB0C7D-5253-4138-9765-C7DA585AE82F}" presName="composite" presStyleCnt="0"/>
      <dgm:spPr/>
    </dgm:pt>
    <dgm:pt modelId="{AB13E2AA-00C3-4D29-9AFA-E878FE6AEEB1}" type="pres">
      <dgm:prSet presAssocID="{D1BB0C7D-5253-4138-9765-C7DA585AE82F}" presName="parentText" presStyleLbl="alignNode1" presStyleIdx="0" presStyleCnt="1" custScaleX="99928" custLinFactNeighborX="-8334" custLinFactNeighborY="-2079">
        <dgm:presLayoutVars>
          <dgm:chMax val="1"/>
          <dgm:bulletEnabled val="1"/>
        </dgm:presLayoutVars>
      </dgm:prSet>
      <dgm:spPr/>
    </dgm:pt>
    <dgm:pt modelId="{6BD6BF59-CE36-4C6D-8CCF-DDD40C028B3D}" type="pres">
      <dgm:prSet presAssocID="{D1BB0C7D-5253-4138-9765-C7DA585AE82F}" presName="descendantText" presStyleLbl="alignAcc1" presStyleIdx="0" presStyleCnt="1" custScaleY="194807" custLinFactNeighborX="-331" custLinFactNeighborY="-5425">
        <dgm:presLayoutVars>
          <dgm:bulletEnabled val="1"/>
        </dgm:presLayoutVars>
      </dgm:prSet>
      <dgm:spPr/>
    </dgm:pt>
  </dgm:ptLst>
  <dgm:cxnLst>
    <dgm:cxn modelId="{342E6B00-00B6-4F2F-8EAB-88CDC5458B9C}" srcId="{D1BB0C7D-5253-4138-9765-C7DA585AE82F}" destId="{CFBC28A2-27D4-4870-9632-F2AE5D096BC2}" srcOrd="4" destOrd="0" parTransId="{05BE83D0-9637-4DC8-948B-A39CE48C5F1B}" sibTransId="{7ED6D05E-A8E8-4C70-8041-4BCE297A8B60}"/>
    <dgm:cxn modelId="{EB07D20D-06AC-6542-9C4E-F3692857256E}" srcId="{D1BB0C7D-5253-4138-9765-C7DA585AE82F}" destId="{449F1E93-B2A7-0B46-B8D3-B9370CAD2448}" srcOrd="1" destOrd="0" parTransId="{9CE09717-D89F-F042-BB57-550D1D8F555A}" sibTransId="{1E593509-2720-5C44-AAB8-8F3D56F1EF82}"/>
    <dgm:cxn modelId="{0490891C-4565-4E89-AEFE-E4F7D6B45C71}" type="presOf" srcId="{CFBC28A2-27D4-4870-9632-F2AE5D096BC2}" destId="{6BD6BF59-CE36-4C6D-8CCF-DDD40C028B3D}" srcOrd="0" destOrd="4" presId="urn:microsoft.com/office/officeart/2005/8/layout/chevron2"/>
    <dgm:cxn modelId="{E5488824-14B0-4F92-A572-A4480E38DDCB}" srcId="{D1BB0C7D-5253-4138-9765-C7DA585AE82F}" destId="{43DCE235-A606-4D6C-871E-3DBD6DAAE3A8}" srcOrd="0" destOrd="0" parTransId="{C23093FE-358B-45A5-9E39-F50F9950BE46}" sibTransId="{EF6E204B-B359-416F-8887-59934DFF6C24}"/>
    <dgm:cxn modelId="{8D8B602D-593C-514E-B348-38981FC68A8F}" type="presOf" srcId="{E071AFE3-DDD4-FD48-9BD4-9A280D539809}" destId="{6BD6BF59-CE36-4C6D-8CCF-DDD40C028B3D}" srcOrd="0" destOrd="3" presId="urn:microsoft.com/office/officeart/2005/8/layout/chevron2"/>
    <dgm:cxn modelId="{64C5123A-D52E-CD46-B550-6505D2F191A2}" type="presOf" srcId="{449F1E93-B2A7-0B46-B8D3-B9370CAD2448}" destId="{6BD6BF59-CE36-4C6D-8CCF-DDD40C028B3D}" srcOrd="0" destOrd="1" presId="urn:microsoft.com/office/officeart/2005/8/layout/chevron2"/>
    <dgm:cxn modelId="{E2187642-108C-4A83-A35C-6A90A5DA943C}" type="presOf" srcId="{43DCE235-A606-4D6C-871E-3DBD6DAAE3A8}" destId="{6BD6BF59-CE36-4C6D-8CCF-DDD40C028B3D}" srcOrd="0" destOrd="0" presId="urn:microsoft.com/office/officeart/2005/8/layout/chevron2"/>
    <dgm:cxn modelId="{C70B924B-E33D-4DBB-9E09-67B7983F3FA1}" srcId="{D1BB0C7D-5253-4138-9765-C7DA585AE82F}" destId="{278FC24A-4BDB-4181-8618-8ED1B08103E9}" srcOrd="5" destOrd="0" parTransId="{CE26BD53-54F5-4DE1-945C-44BABA2BBE66}" sibTransId="{90E4A449-30F7-4D99-81C8-9615D5C1A1A6}"/>
    <dgm:cxn modelId="{05FE8350-0B3D-4CBE-9EAD-C9327583AACC}" type="presOf" srcId="{BFF8BD7F-8B85-4E01-8757-844C78827184}" destId="{6BD6BF59-CE36-4C6D-8CCF-DDD40C028B3D}" srcOrd="0" destOrd="2" presId="urn:microsoft.com/office/officeart/2005/8/layout/chevron2"/>
    <dgm:cxn modelId="{E60B9550-CFA2-364D-9C75-C595239441DE}" srcId="{D1BB0C7D-5253-4138-9765-C7DA585AE82F}" destId="{E071AFE3-DDD4-FD48-9BD4-9A280D539809}" srcOrd="3" destOrd="0" parTransId="{63797853-0692-014A-9B59-5D9451A66516}" sibTransId="{216EACD7-1880-CF41-848D-CF4DC68999EC}"/>
    <dgm:cxn modelId="{08978F5A-1AB3-4231-AD29-6BAB8E7716B6}" srcId="{D1BB0C7D-5253-4138-9765-C7DA585AE82F}" destId="{BFF8BD7F-8B85-4E01-8757-844C78827184}" srcOrd="2" destOrd="0" parTransId="{4D3D0883-C9D0-4BAC-86AF-FE56B7EB643C}" sibTransId="{56A868ED-5033-4635-B8DF-122FABF195AB}"/>
    <dgm:cxn modelId="{F1425F61-977C-4651-9B96-429204524525}" srcId="{81740790-54D5-41C0-B679-7B745A96EDFE}" destId="{D1BB0C7D-5253-4138-9765-C7DA585AE82F}" srcOrd="0" destOrd="0" parTransId="{D82832C5-A803-416C-96CD-181BD807EA60}" sibTransId="{EF1949DC-92C0-428F-BBDE-C06EECC5CBF9}"/>
    <dgm:cxn modelId="{3B223C6D-68E3-40F4-AA39-4450F8F9FD04}" type="presOf" srcId="{D1BB0C7D-5253-4138-9765-C7DA585AE82F}" destId="{AB13E2AA-00C3-4D29-9AFA-E878FE6AEEB1}" srcOrd="0" destOrd="0" presId="urn:microsoft.com/office/officeart/2005/8/layout/chevron2"/>
    <dgm:cxn modelId="{8027BAE0-6827-4DEC-A305-416EC82BAFB6}" type="presOf" srcId="{81740790-54D5-41C0-B679-7B745A96EDFE}" destId="{F1B4BEC6-F078-4BE4-893B-6D2979115430}" srcOrd="0" destOrd="0" presId="urn:microsoft.com/office/officeart/2005/8/layout/chevron2"/>
    <dgm:cxn modelId="{C01641FA-2DA7-4E01-A656-D34E1A07F0A3}" type="presOf" srcId="{278FC24A-4BDB-4181-8618-8ED1B08103E9}" destId="{6BD6BF59-CE36-4C6D-8CCF-DDD40C028B3D}" srcOrd="0" destOrd="5" presId="urn:microsoft.com/office/officeart/2005/8/layout/chevron2"/>
    <dgm:cxn modelId="{BDEE21F6-7B39-4A33-8575-E671ADF2228C}" type="presParOf" srcId="{F1B4BEC6-F078-4BE4-893B-6D2979115430}" destId="{4EAD08EE-E7C2-42C0-A402-0B7FDA1F1E26}" srcOrd="0" destOrd="0" presId="urn:microsoft.com/office/officeart/2005/8/layout/chevron2"/>
    <dgm:cxn modelId="{F08F36B9-7571-4AB1-A8F3-796DD4B57AF6}" type="presParOf" srcId="{4EAD08EE-E7C2-42C0-A402-0B7FDA1F1E26}" destId="{AB13E2AA-00C3-4D29-9AFA-E878FE6AEEB1}" srcOrd="0" destOrd="0" presId="urn:microsoft.com/office/officeart/2005/8/layout/chevron2"/>
    <dgm:cxn modelId="{30731FB7-F2D8-4FA4-99B3-D9BB809DE11B}" type="presParOf" srcId="{4EAD08EE-E7C2-42C0-A402-0B7FDA1F1E26}" destId="{6BD6BF59-CE36-4C6D-8CCF-DDD40C028B3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740790-54D5-41C0-B679-7B745A96EDF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A0118CF7-A0F7-47BA-8AF8-ACD655EE55D8}">
      <dgm:prSet phldrT="[Text]"/>
      <dgm:spPr>
        <a:solidFill>
          <a:srgbClr val="7030A0"/>
        </a:solidFill>
      </dgm:spPr>
      <dgm:t>
        <a:bodyPr/>
        <a:lstStyle/>
        <a:p>
          <a:r>
            <a:rPr lang="en-US" dirty="0"/>
            <a:t>Final Preparation</a:t>
          </a:r>
        </a:p>
      </dgm:t>
    </dgm:pt>
    <dgm:pt modelId="{E86DFA9C-407F-4BEF-A918-F64CE5F6B39B}" type="parTrans" cxnId="{043B4381-3D9F-40F1-8436-DEE63197620C}">
      <dgm:prSet/>
      <dgm:spPr/>
      <dgm:t>
        <a:bodyPr/>
        <a:lstStyle/>
        <a:p>
          <a:endParaRPr lang="en-US"/>
        </a:p>
      </dgm:t>
    </dgm:pt>
    <dgm:pt modelId="{38B9EAFC-7ECD-49BD-A653-6C182EFF95E5}" type="sibTrans" cxnId="{043B4381-3D9F-40F1-8436-DEE63197620C}">
      <dgm:prSet/>
      <dgm:spPr/>
      <dgm:t>
        <a:bodyPr/>
        <a:lstStyle/>
        <a:p>
          <a:endParaRPr lang="en-US"/>
        </a:p>
      </dgm:t>
    </dgm:pt>
    <dgm:pt modelId="{19731ECC-9AD9-4EF4-A44F-707E0C87F353}">
      <dgm:prSet phldrT="[Text]" custT="1"/>
      <dgm:spPr>
        <a:solidFill>
          <a:srgbClr val="7030A0">
            <a:alpha val="24000"/>
          </a:srgbClr>
        </a:solidFill>
      </dgm:spPr>
      <dgm:t>
        <a:bodyPr/>
        <a:lstStyle/>
        <a:p>
          <a:r>
            <a:rPr lang="en-US" sz="2400" dirty="0"/>
            <a:t>Clarify all roles and responsibilities.</a:t>
          </a:r>
        </a:p>
      </dgm:t>
    </dgm:pt>
    <dgm:pt modelId="{02398C5D-A84E-4844-9C6A-E88DF3288180}" type="parTrans" cxnId="{85B2740A-7943-4C8F-9B75-6E42FE73251A}">
      <dgm:prSet/>
      <dgm:spPr/>
      <dgm:t>
        <a:bodyPr/>
        <a:lstStyle/>
        <a:p>
          <a:endParaRPr lang="en-US"/>
        </a:p>
      </dgm:t>
    </dgm:pt>
    <dgm:pt modelId="{4C113C07-6704-40A9-B581-965F043D297A}" type="sibTrans" cxnId="{85B2740A-7943-4C8F-9B75-6E42FE73251A}">
      <dgm:prSet/>
      <dgm:spPr/>
      <dgm:t>
        <a:bodyPr/>
        <a:lstStyle/>
        <a:p>
          <a:endParaRPr lang="en-US"/>
        </a:p>
      </dgm:t>
    </dgm:pt>
    <dgm:pt modelId="{638BD44C-2C8E-4A54-8BFF-1D789668D5A4}">
      <dgm:prSet phldrT="[Text]" custT="1"/>
      <dgm:spPr>
        <a:solidFill>
          <a:srgbClr val="7030A0">
            <a:alpha val="24000"/>
          </a:srgbClr>
        </a:solidFill>
      </dgm:spPr>
      <dgm:t>
        <a:bodyPr/>
        <a:lstStyle/>
        <a:p>
          <a:r>
            <a:rPr lang="en-US" sz="2400" dirty="0"/>
            <a:t>Check suitability of the meeting location.</a:t>
          </a:r>
        </a:p>
      </dgm:t>
    </dgm:pt>
    <dgm:pt modelId="{DD8162D2-698C-41CC-88BE-76F547E38861}" type="parTrans" cxnId="{4B836E76-E542-43C4-8040-462F75895205}">
      <dgm:prSet/>
      <dgm:spPr/>
      <dgm:t>
        <a:bodyPr/>
        <a:lstStyle/>
        <a:p>
          <a:endParaRPr lang="en-US"/>
        </a:p>
      </dgm:t>
    </dgm:pt>
    <dgm:pt modelId="{3EC2DCD5-4C3F-43CE-80C1-085F04E50910}" type="sibTrans" cxnId="{4B836E76-E542-43C4-8040-462F75895205}">
      <dgm:prSet/>
      <dgm:spPr/>
      <dgm:t>
        <a:bodyPr/>
        <a:lstStyle/>
        <a:p>
          <a:endParaRPr lang="en-US"/>
        </a:p>
      </dgm:t>
    </dgm:pt>
    <dgm:pt modelId="{3A0332A0-AD48-46D8-9526-5FCE1D5ABDB0}">
      <dgm:prSet phldrT="[Text]" custT="1"/>
      <dgm:spPr>
        <a:solidFill>
          <a:srgbClr val="7030A0">
            <a:alpha val="24000"/>
          </a:srgbClr>
        </a:solidFill>
      </dgm:spPr>
      <dgm:t>
        <a:bodyPr/>
        <a:lstStyle/>
        <a:p>
          <a:r>
            <a:rPr lang="en-US" sz="2400" dirty="0"/>
            <a:t>Provide feedback on logistics, member communication, etc.</a:t>
          </a:r>
        </a:p>
      </dgm:t>
    </dgm:pt>
    <dgm:pt modelId="{B50485CF-7977-41C7-B447-78CBD03552E3}" type="parTrans" cxnId="{3F9FABD8-CD77-4D99-BA36-94339F84C93C}">
      <dgm:prSet/>
      <dgm:spPr/>
      <dgm:t>
        <a:bodyPr/>
        <a:lstStyle/>
        <a:p>
          <a:endParaRPr lang="en-US"/>
        </a:p>
      </dgm:t>
    </dgm:pt>
    <dgm:pt modelId="{0A213061-C570-4971-86CF-54EC10040F29}" type="sibTrans" cxnId="{3F9FABD8-CD77-4D99-BA36-94339F84C93C}">
      <dgm:prSet/>
      <dgm:spPr/>
      <dgm:t>
        <a:bodyPr/>
        <a:lstStyle/>
        <a:p>
          <a:endParaRPr lang="en-US"/>
        </a:p>
      </dgm:t>
    </dgm:pt>
    <dgm:pt modelId="{C0E9B8C0-4C74-4E64-BA48-9BB495E9D49D}">
      <dgm:prSet phldrT="[Text]" custT="1"/>
      <dgm:spPr>
        <a:solidFill>
          <a:srgbClr val="7030A0">
            <a:alpha val="24000"/>
          </a:srgbClr>
        </a:solidFill>
      </dgm:spPr>
      <dgm:t>
        <a:bodyPr/>
        <a:lstStyle/>
        <a:p>
          <a:r>
            <a:rPr lang="en-US" sz="2400" dirty="0"/>
            <a:t>Identify all materials and supplies needed.</a:t>
          </a:r>
        </a:p>
      </dgm:t>
    </dgm:pt>
    <dgm:pt modelId="{138CE9BA-C22F-4A8E-BD92-073FB255BB4B}" type="parTrans" cxnId="{EBB8E98D-DE2E-44F4-B704-A15733072569}">
      <dgm:prSet/>
      <dgm:spPr/>
      <dgm:t>
        <a:bodyPr/>
        <a:lstStyle/>
        <a:p>
          <a:endParaRPr lang="en-US"/>
        </a:p>
      </dgm:t>
    </dgm:pt>
    <dgm:pt modelId="{04AEB4FC-3A3D-4A17-A78E-2EBDB6511D49}" type="sibTrans" cxnId="{EBB8E98D-DE2E-44F4-B704-A15733072569}">
      <dgm:prSet/>
      <dgm:spPr/>
      <dgm:t>
        <a:bodyPr/>
        <a:lstStyle/>
        <a:p>
          <a:endParaRPr lang="en-US"/>
        </a:p>
      </dgm:t>
    </dgm:pt>
    <dgm:pt modelId="{C94081AE-7775-4EAB-9F03-B888A461C509}">
      <dgm:prSet phldrT="[Text]" custT="1"/>
      <dgm:spPr>
        <a:solidFill>
          <a:srgbClr val="7030A0">
            <a:alpha val="24000"/>
          </a:srgbClr>
        </a:solidFill>
      </dgm:spPr>
      <dgm:t>
        <a:bodyPr/>
        <a:lstStyle/>
        <a:p>
          <a:r>
            <a:rPr lang="en-US" sz="2400" dirty="0"/>
            <a:t>Develop and prepare all materials and handouts.</a:t>
          </a:r>
        </a:p>
      </dgm:t>
    </dgm:pt>
    <dgm:pt modelId="{E1094D10-E000-4620-B6CB-FD4760F9B8A6}" type="parTrans" cxnId="{352BF3F3-BCE8-4EBC-9505-4E98B9F6C362}">
      <dgm:prSet/>
      <dgm:spPr/>
      <dgm:t>
        <a:bodyPr/>
        <a:lstStyle/>
        <a:p>
          <a:endParaRPr lang="en-US"/>
        </a:p>
      </dgm:t>
    </dgm:pt>
    <dgm:pt modelId="{B62CCE93-C0C8-4D2E-8D47-B317CAFCA86F}" type="sibTrans" cxnId="{352BF3F3-BCE8-4EBC-9505-4E98B9F6C362}">
      <dgm:prSet/>
      <dgm:spPr/>
      <dgm:t>
        <a:bodyPr/>
        <a:lstStyle/>
        <a:p>
          <a:endParaRPr lang="en-US"/>
        </a:p>
      </dgm:t>
    </dgm:pt>
    <dgm:pt modelId="{33A11426-A876-C043-8915-FFB91554437C}">
      <dgm:prSet phldrT="[Text]" custT="1"/>
      <dgm:spPr>
        <a:solidFill>
          <a:srgbClr val="7030A0">
            <a:alpha val="24000"/>
          </a:srgbClr>
        </a:solidFill>
      </dgm:spPr>
      <dgm:t>
        <a:bodyPr/>
        <a:lstStyle/>
        <a:p>
          <a:endParaRPr lang="en-US" sz="2400" dirty="0"/>
        </a:p>
      </dgm:t>
    </dgm:pt>
    <dgm:pt modelId="{B356C483-ADBB-0E42-9E11-9D7080835745}" type="parTrans" cxnId="{E0F5BAA3-BFB4-A147-B08A-B1C4A8A1EF8C}">
      <dgm:prSet/>
      <dgm:spPr/>
      <dgm:t>
        <a:bodyPr/>
        <a:lstStyle/>
        <a:p>
          <a:endParaRPr lang="en-US"/>
        </a:p>
      </dgm:t>
    </dgm:pt>
    <dgm:pt modelId="{5AA369A7-6B8B-4341-9BCC-F0E8E05DB371}" type="sibTrans" cxnId="{E0F5BAA3-BFB4-A147-B08A-B1C4A8A1EF8C}">
      <dgm:prSet/>
      <dgm:spPr/>
      <dgm:t>
        <a:bodyPr/>
        <a:lstStyle/>
        <a:p>
          <a:endParaRPr lang="en-US"/>
        </a:p>
      </dgm:t>
    </dgm:pt>
    <dgm:pt modelId="{5D87E862-D1C7-7942-97B6-F6DC02FD9C3D}">
      <dgm:prSet phldrT="[Text]" custT="1"/>
      <dgm:spPr>
        <a:solidFill>
          <a:srgbClr val="7030A0">
            <a:alpha val="24000"/>
          </a:srgbClr>
        </a:solidFill>
      </dgm:spPr>
      <dgm:t>
        <a:bodyPr/>
        <a:lstStyle/>
        <a:p>
          <a:endParaRPr lang="en-US" sz="2400" dirty="0"/>
        </a:p>
      </dgm:t>
    </dgm:pt>
    <dgm:pt modelId="{C2622498-B32D-8447-B8B1-F2B19220FBCF}" type="parTrans" cxnId="{04C0B661-C1BA-534A-9FE4-DD663C95ABDD}">
      <dgm:prSet/>
      <dgm:spPr/>
      <dgm:t>
        <a:bodyPr/>
        <a:lstStyle/>
        <a:p>
          <a:endParaRPr lang="en-US"/>
        </a:p>
      </dgm:t>
    </dgm:pt>
    <dgm:pt modelId="{76DABC86-28A2-9D49-A118-693DDD69C8E7}" type="sibTrans" cxnId="{04C0B661-C1BA-534A-9FE4-DD663C95ABDD}">
      <dgm:prSet/>
      <dgm:spPr/>
      <dgm:t>
        <a:bodyPr/>
        <a:lstStyle/>
        <a:p>
          <a:endParaRPr lang="en-US"/>
        </a:p>
      </dgm:t>
    </dgm:pt>
    <dgm:pt modelId="{674D509E-70AA-9D4A-89AF-ABDD899D58FF}">
      <dgm:prSet phldrT="[Text]" custT="1"/>
      <dgm:spPr>
        <a:solidFill>
          <a:srgbClr val="7030A0">
            <a:alpha val="24000"/>
          </a:srgbClr>
        </a:solidFill>
      </dgm:spPr>
      <dgm:t>
        <a:bodyPr/>
        <a:lstStyle/>
        <a:p>
          <a:endParaRPr lang="en-US" sz="2400" dirty="0"/>
        </a:p>
      </dgm:t>
    </dgm:pt>
    <dgm:pt modelId="{9B92BE18-B0CE-894C-8B85-7B47DC6DF335}" type="parTrans" cxnId="{C5A9C485-F115-904B-A4CA-1B8543F69519}">
      <dgm:prSet/>
      <dgm:spPr/>
      <dgm:t>
        <a:bodyPr/>
        <a:lstStyle/>
        <a:p>
          <a:endParaRPr lang="en-US"/>
        </a:p>
      </dgm:t>
    </dgm:pt>
    <dgm:pt modelId="{D9600152-F12D-854D-8DB9-641EA480D03B}" type="sibTrans" cxnId="{C5A9C485-F115-904B-A4CA-1B8543F69519}">
      <dgm:prSet/>
      <dgm:spPr/>
      <dgm:t>
        <a:bodyPr/>
        <a:lstStyle/>
        <a:p>
          <a:endParaRPr lang="en-US"/>
        </a:p>
      </dgm:t>
    </dgm:pt>
    <dgm:pt modelId="{F1B4BEC6-F078-4BE4-893B-6D2979115430}" type="pres">
      <dgm:prSet presAssocID="{81740790-54D5-41C0-B679-7B745A96EDFE}" presName="linearFlow" presStyleCnt="0">
        <dgm:presLayoutVars>
          <dgm:dir/>
          <dgm:animLvl val="lvl"/>
          <dgm:resizeHandles val="exact"/>
        </dgm:presLayoutVars>
      </dgm:prSet>
      <dgm:spPr/>
    </dgm:pt>
    <dgm:pt modelId="{EB94B39D-0F04-4AEF-A62A-AC26C312F330}" type="pres">
      <dgm:prSet presAssocID="{A0118CF7-A0F7-47BA-8AF8-ACD655EE55D8}" presName="composite" presStyleCnt="0"/>
      <dgm:spPr/>
    </dgm:pt>
    <dgm:pt modelId="{156E72B2-C3B7-433B-944C-B8F4F76DE029}" type="pres">
      <dgm:prSet presAssocID="{A0118CF7-A0F7-47BA-8AF8-ACD655EE55D8}" presName="parentText" presStyleLbl="alignNode1" presStyleIdx="0" presStyleCnt="1">
        <dgm:presLayoutVars>
          <dgm:chMax val="1"/>
          <dgm:bulletEnabled val="1"/>
        </dgm:presLayoutVars>
      </dgm:prSet>
      <dgm:spPr/>
    </dgm:pt>
    <dgm:pt modelId="{0F5728EE-2A23-4AB4-A06A-102FD3E6CF13}" type="pres">
      <dgm:prSet presAssocID="{A0118CF7-A0F7-47BA-8AF8-ACD655EE55D8}" presName="descendantText" presStyleLbl="alignAcc1" presStyleIdx="0" presStyleCnt="1" custScaleY="248804">
        <dgm:presLayoutVars>
          <dgm:bulletEnabled val="1"/>
        </dgm:presLayoutVars>
      </dgm:prSet>
      <dgm:spPr/>
    </dgm:pt>
  </dgm:ptLst>
  <dgm:cxnLst>
    <dgm:cxn modelId="{85B2740A-7943-4C8F-9B75-6E42FE73251A}" srcId="{A0118CF7-A0F7-47BA-8AF8-ACD655EE55D8}" destId="{19731ECC-9AD9-4EF4-A44F-707E0C87F353}" srcOrd="0" destOrd="0" parTransId="{02398C5D-A84E-4844-9C6A-E88DF3288180}" sibTransId="{4C113C07-6704-40A9-B581-965F043D297A}"/>
    <dgm:cxn modelId="{81FA1F14-F04B-4BDF-82E2-E5612AF7E925}" type="presOf" srcId="{81740790-54D5-41C0-B679-7B745A96EDFE}" destId="{F1B4BEC6-F078-4BE4-893B-6D2979115430}" srcOrd="0" destOrd="0" presId="urn:microsoft.com/office/officeart/2005/8/layout/chevron2"/>
    <dgm:cxn modelId="{4D46831F-9B78-440C-8CD0-496F61FE8D05}" type="presOf" srcId="{A0118CF7-A0F7-47BA-8AF8-ACD655EE55D8}" destId="{156E72B2-C3B7-433B-944C-B8F4F76DE029}" srcOrd="0" destOrd="0" presId="urn:microsoft.com/office/officeart/2005/8/layout/chevron2"/>
    <dgm:cxn modelId="{04C0B661-C1BA-534A-9FE4-DD663C95ABDD}" srcId="{A0118CF7-A0F7-47BA-8AF8-ACD655EE55D8}" destId="{5D87E862-D1C7-7942-97B6-F6DC02FD9C3D}" srcOrd="3" destOrd="0" parTransId="{C2622498-B32D-8447-B8B1-F2B19220FBCF}" sibTransId="{76DABC86-28A2-9D49-A118-693DDD69C8E7}"/>
    <dgm:cxn modelId="{4B836E76-E542-43C4-8040-462F75895205}" srcId="{A0118CF7-A0F7-47BA-8AF8-ACD655EE55D8}" destId="{638BD44C-2C8E-4A54-8BFF-1D789668D5A4}" srcOrd="2" destOrd="0" parTransId="{DD8162D2-698C-41CC-88BE-76F547E38861}" sibTransId="{3EC2DCD5-4C3F-43CE-80C1-085F04E50910}"/>
    <dgm:cxn modelId="{64F3497F-7DED-5542-B925-161888DCD737}" type="presOf" srcId="{5D87E862-D1C7-7942-97B6-F6DC02FD9C3D}" destId="{0F5728EE-2A23-4AB4-A06A-102FD3E6CF13}" srcOrd="0" destOrd="3" presId="urn:microsoft.com/office/officeart/2005/8/layout/chevron2"/>
    <dgm:cxn modelId="{043B4381-3D9F-40F1-8436-DEE63197620C}" srcId="{81740790-54D5-41C0-B679-7B745A96EDFE}" destId="{A0118CF7-A0F7-47BA-8AF8-ACD655EE55D8}" srcOrd="0" destOrd="0" parTransId="{E86DFA9C-407F-4BEF-A918-F64CE5F6B39B}" sibTransId="{38B9EAFC-7ECD-49BD-A653-6C182EFF95E5}"/>
    <dgm:cxn modelId="{C5A9C485-F115-904B-A4CA-1B8543F69519}" srcId="{A0118CF7-A0F7-47BA-8AF8-ACD655EE55D8}" destId="{674D509E-70AA-9D4A-89AF-ABDD899D58FF}" srcOrd="5" destOrd="0" parTransId="{9B92BE18-B0CE-894C-8B85-7B47DC6DF335}" sibTransId="{D9600152-F12D-854D-8DB9-641EA480D03B}"/>
    <dgm:cxn modelId="{EBB8E98D-DE2E-44F4-B704-A15733072569}" srcId="{A0118CF7-A0F7-47BA-8AF8-ACD655EE55D8}" destId="{C0E9B8C0-4C74-4E64-BA48-9BB495E9D49D}" srcOrd="6" destOrd="0" parTransId="{138CE9BA-C22F-4A8E-BD92-073FB255BB4B}" sibTransId="{04AEB4FC-3A3D-4A17-A78E-2EBDB6511D49}"/>
    <dgm:cxn modelId="{2B46EA9A-58D0-4423-8EBC-2103C7922803}" type="presOf" srcId="{C0E9B8C0-4C74-4E64-BA48-9BB495E9D49D}" destId="{0F5728EE-2A23-4AB4-A06A-102FD3E6CF13}" srcOrd="0" destOrd="6" presId="urn:microsoft.com/office/officeart/2005/8/layout/chevron2"/>
    <dgm:cxn modelId="{E0F5BAA3-BFB4-A147-B08A-B1C4A8A1EF8C}" srcId="{A0118CF7-A0F7-47BA-8AF8-ACD655EE55D8}" destId="{33A11426-A876-C043-8915-FFB91554437C}" srcOrd="1" destOrd="0" parTransId="{B356C483-ADBB-0E42-9E11-9D7080835745}" sibTransId="{5AA369A7-6B8B-4341-9BCC-F0E8E05DB371}"/>
    <dgm:cxn modelId="{703703A8-8A65-4C29-BE05-72068F0764B5}" type="presOf" srcId="{C94081AE-7775-4EAB-9F03-B888A461C509}" destId="{0F5728EE-2A23-4AB4-A06A-102FD3E6CF13}" srcOrd="0" destOrd="7" presId="urn:microsoft.com/office/officeart/2005/8/layout/chevron2"/>
    <dgm:cxn modelId="{201254BA-59BF-2B44-9EA5-A68B8FA26200}" type="presOf" srcId="{33A11426-A876-C043-8915-FFB91554437C}" destId="{0F5728EE-2A23-4AB4-A06A-102FD3E6CF13}" srcOrd="0" destOrd="1" presId="urn:microsoft.com/office/officeart/2005/8/layout/chevron2"/>
    <dgm:cxn modelId="{5FFB54C1-CB44-492B-A2F0-BEDA8678B529}" type="presOf" srcId="{638BD44C-2C8E-4A54-8BFF-1D789668D5A4}" destId="{0F5728EE-2A23-4AB4-A06A-102FD3E6CF13}" srcOrd="0" destOrd="2" presId="urn:microsoft.com/office/officeart/2005/8/layout/chevron2"/>
    <dgm:cxn modelId="{E084AACC-93AD-5646-B748-D84102F52F72}" type="presOf" srcId="{674D509E-70AA-9D4A-89AF-ABDD899D58FF}" destId="{0F5728EE-2A23-4AB4-A06A-102FD3E6CF13}" srcOrd="0" destOrd="5" presId="urn:microsoft.com/office/officeart/2005/8/layout/chevron2"/>
    <dgm:cxn modelId="{19D440D3-9DA6-434A-A79B-6F585C1D4B3F}" type="presOf" srcId="{19731ECC-9AD9-4EF4-A44F-707E0C87F353}" destId="{0F5728EE-2A23-4AB4-A06A-102FD3E6CF13}" srcOrd="0" destOrd="0" presId="urn:microsoft.com/office/officeart/2005/8/layout/chevron2"/>
    <dgm:cxn modelId="{3F9FABD8-CD77-4D99-BA36-94339F84C93C}" srcId="{A0118CF7-A0F7-47BA-8AF8-ACD655EE55D8}" destId="{3A0332A0-AD48-46D8-9526-5FCE1D5ABDB0}" srcOrd="4" destOrd="0" parTransId="{B50485CF-7977-41C7-B447-78CBD03552E3}" sibTransId="{0A213061-C570-4971-86CF-54EC10040F29}"/>
    <dgm:cxn modelId="{BFA815DF-3CBE-4F62-87C8-AB1D98E9B53A}" type="presOf" srcId="{3A0332A0-AD48-46D8-9526-5FCE1D5ABDB0}" destId="{0F5728EE-2A23-4AB4-A06A-102FD3E6CF13}" srcOrd="0" destOrd="4" presId="urn:microsoft.com/office/officeart/2005/8/layout/chevron2"/>
    <dgm:cxn modelId="{352BF3F3-BCE8-4EBC-9505-4E98B9F6C362}" srcId="{A0118CF7-A0F7-47BA-8AF8-ACD655EE55D8}" destId="{C94081AE-7775-4EAB-9F03-B888A461C509}" srcOrd="7" destOrd="0" parTransId="{E1094D10-E000-4620-B6CB-FD4760F9B8A6}" sibTransId="{B62CCE93-C0C8-4D2E-8D47-B317CAFCA86F}"/>
    <dgm:cxn modelId="{5D385BFF-B3E2-4AB4-8B60-980F3B0816EA}" type="presParOf" srcId="{F1B4BEC6-F078-4BE4-893B-6D2979115430}" destId="{EB94B39D-0F04-4AEF-A62A-AC26C312F330}" srcOrd="0" destOrd="0" presId="urn:microsoft.com/office/officeart/2005/8/layout/chevron2"/>
    <dgm:cxn modelId="{6695C766-39DB-40C1-B5F4-B72062C0D1F1}" type="presParOf" srcId="{EB94B39D-0F04-4AEF-A62A-AC26C312F330}" destId="{156E72B2-C3B7-433B-944C-B8F4F76DE029}" srcOrd="0" destOrd="0" presId="urn:microsoft.com/office/officeart/2005/8/layout/chevron2"/>
    <dgm:cxn modelId="{4EAF10A9-72CD-4A30-B540-C9359364A4E2}" type="presParOf" srcId="{EB94B39D-0F04-4AEF-A62A-AC26C312F330}" destId="{0F5728EE-2A23-4AB4-A06A-102FD3E6CF1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15089BE-5DB7-47B9-B176-ECB8BB5327F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4C8B777-E98C-4D83-B0BA-82B80F3F768E}">
      <dgm:prSet phldrT="[Text]"/>
      <dgm:spPr>
        <a:solidFill>
          <a:schemeClr val="accent1">
            <a:lumMod val="75000"/>
          </a:schemeClr>
        </a:solidFill>
      </dgm:spPr>
      <dgm:t>
        <a:bodyPr/>
        <a:lstStyle/>
        <a:p>
          <a:r>
            <a:rPr lang="en-US" dirty="0"/>
            <a:t>Topics</a:t>
          </a:r>
        </a:p>
      </dgm:t>
    </dgm:pt>
    <dgm:pt modelId="{B614EA53-D388-4E6E-951B-6FB4EC70C792}" type="parTrans" cxnId="{D396556F-7F4D-4F5C-877D-1FDE7DBF807A}">
      <dgm:prSet/>
      <dgm:spPr/>
      <dgm:t>
        <a:bodyPr/>
        <a:lstStyle/>
        <a:p>
          <a:endParaRPr lang="en-US"/>
        </a:p>
      </dgm:t>
    </dgm:pt>
    <dgm:pt modelId="{FFD1A361-07AD-4542-91E3-60BBADA247E5}" type="sibTrans" cxnId="{D396556F-7F4D-4F5C-877D-1FDE7DBF807A}">
      <dgm:prSet/>
      <dgm:spPr/>
      <dgm:t>
        <a:bodyPr/>
        <a:lstStyle/>
        <a:p>
          <a:endParaRPr lang="en-US"/>
        </a:p>
      </dgm:t>
    </dgm:pt>
    <dgm:pt modelId="{1F0B8F27-7BFD-416A-9050-089B801E5BD1}">
      <dgm:prSet phldrT="[Text]"/>
      <dgm:spPr/>
      <dgm:t>
        <a:bodyPr/>
        <a:lstStyle/>
        <a:p>
          <a:r>
            <a:rPr lang="en-US" dirty="0"/>
            <a:t>What topics do you need to address?</a:t>
          </a:r>
        </a:p>
      </dgm:t>
    </dgm:pt>
    <dgm:pt modelId="{FE11A8EB-EBF6-49FE-95A8-895F6A2F9C57}" type="parTrans" cxnId="{2975D8D7-8E08-442B-A4F8-3F5F1AB79994}">
      <dgm:prSet/>
      <dgm:spPr/>
      <dgm:t>
        <a:bodyPr/>
        <a:lstStyle/>
        <a:p>
          <a:endParaRPr lang="en-US"/>
        </a:p>
      </dgm:t>
    </dgm:pt>
    <dgm:pt modelId="{F5B7B125-F830-42CE-AA51-D8E0EF6040F1}" type="sibTrans" cxnId="{2975D8D7-8E08-442B-A4F8-3F5F1AB79994}">
      <dgm:prSet/>
      <dgm:spPr/>
      <dgm:t>
        <a:bodyPr/>
        <a:lstStyle/>
        <a:p>
          <a:endParaRPr lang="en-US"/>
        </a:p>
      </dgm:t>
    </dgm:pt>
    <dgm:pt modelId="{762F0DAD-8C10-41CF-BE01-723375FC1B47}">
      <dgm:prSet phldrT="[Text]"/>
      <dgm:spPr>
        <a:solidFill>
          <a:schemeClr val="accent1">
            <a:lumMod val="50000"/>
          </a:schemeClr>
        </a:solidFill>
      </dgm:spPr>
      <dgm:t>
        <a:bodyPr/>
        <a:lstStyle/>
        <a:p>
          <a:r>
            <a:rPr lang="en-US" dirty="0"/>
            <a:t>Outcomes</a:t>
          </a:r>
        </a:p>
      </dgm:t>
    </dgm:pt>
    <dgm:pt modelId="{ECA90932-0CB2-44D8-BDDE-656F25DD4E16}" type="parTrans" cxnId="{02EBFB7D-F506-4B12-AE02-FA9B7509BBD4}">
      <dgm:prSet/>
      <dgm:spPr/>
      <dgm:t>
        <a:bodyPr/>
        <a:lstStyle/>
        <a:p>
          <a:endParaRPr lang="en-US"/>
        </a:p>
      </dgm:t>
    </dgm:pt>
    <dgm:pt modelId="{A100C4DC-5253-444F-8078-228CF35B603C}" type="sibTrans" cxnId="{02EBFB7D-F506-4B12-AE02-FA9B7509BBD4}">
      <dgm:prSet/>
      <dgm:spPr/>
      <dgm:t>
        <a:bodyPr/>
        <a:lstStyle/>
        <a:p>
          <a:endParaRPr lang="en-US"/>
        </a:p>
      </dgm:t>
    </dgm:pt>
    <dgm:pt modelId="{1A61ACDA-75A3-49BB-AB8D-B20582F0CA8E}">
      <dgm:prSet phldrT="[Text]"/>
      <dgm:spPr/>
      <dgm:t>
        <a:bodyPr/>
        <a:lstStyle/>
        <a:p>
          <a:r>
            <a:rPr lang="en-US" dirty="0"/>
            <a:t>For each topic, what outcome do you want to see?</a:t>
          </a:r>
        </a:p>
      </dgm:t>
    </dgm:pt>
    <dgm:pt modelId="{A0109DA6-9F71-4F4D-8922-7AAD7F17AF2F}" type="parTrans" cxnId="{08777C1C-441D-465D-AE56-8C8148DEDE73}">
      <dgm:prSet/>
      <dgm:spPr/>
      <dgm:t>
        <a:bodyPr/>
        <a:lstStyle/>
        <a:p>
          <a:endParaRPr lang="en-US"/>
        </a:p>
      </dgm:t>
    </dgm:pt>
    <dgm:pt modelId="{A175E144-8BD8-46A1-B64D-26B19037B8E5}" type="sibTrans" cxnId="{08777C1C-441D-465D-AE56-8C8148DEDE73}">
      <dgm:prSet/>
      <dgm:spPr/>
      <dgm:t>
        <a:bodyPr/>
        <a:lstStyle/>
        <a:p>
          <a:endParaRPr lang="en-US"/>
        </a:p>
      </dgm:t>
    </dgm:pt>
    <dgm:pt modelId="{E78FE612-0A78-44D6-9230-E5FB9B9A8A1D}">
      <dgm:prSet phldrT="[Text]"/>
      <dgm:spPr>
        <a:solidFill>
          <a:schemeClr val="accent1">
            <a:lumMod val="25000"/>
          </a:schemeClr>
        </a:solidFill>
      </dgm:spPr>
      <dgm:t>
        <a:bodyPr/>
        <a:lstStyle/>
        <a:p>
          <a:r>
            <a:rPr lang="en-US" dirty="0"/>
            <a:t>Processes</a:t>
          </a:r>
        </a:p>
      </dgm:t>
    </dgm:pt>
    <dgm:pt modelId="{618D8C6D-1346-4786-BAB6-2DA252DE6E52}" type="parTrans" cxnId="{259C3221-B949-4231-8156-EAFBBB3334E3}">
      <dgm:prSet/>
      <dgm:spPr/>
      <dgm:t>
        <a:bodyPr/>
        <a:lstStyle/>
        <a:p>
          <a:endParaRPr lang="en-US"/>
        </a:p>
      </dgm:t>
    </dgm:pt>
    <dgm:pt modelId="{353F4BFE-7519-4427-86A5-A0E2B0DA7CB2}" type="sibTrans" cxnId="{259C3221-B949-4231-8156-EAFBBB3334E3}">
      <dgm:prSet/>
      <dgm:spPr/>
      <dgm:t>
        <a:bodyPr/>
        <a:lstStyle/>
        <a:p>
          <a:endParaRPr lang="en-US"/>
        </a:p>
      </dgm:t>
    </dgm:pt>
    <dgm:pt modelId="{E538C4CA-524A-48A5-AB97-D23DC8890E16}">
      <dgm:prSet phldrT="[Text]"/>
      <dgm:spPr/>
      <dgm:t>
        <a:bodyPr/>
        <a:lstStyle/>
        <a:p>
          <a:r>
            <a:rPr lang="en-US" dirty="0"/>
            <a:t>What activity(ies) will best support the group to achieve each desired outcome?</a:t>
          </a:r>
        </a:p>
      </dgm:t>
    </dgm:pt>
    <dgm:pt modelId="{ACA12A5E-B21D-4F97-883D-FC1C6BCEBF0E}" type="parTrans" cxnId="{F05FAC75-9C63-4B41-A0F2-853289487B70}">
      <dgm:prSet/>
      <dgm:spPr/>
      <dgm:t>
        <a:bodyPr/>
        <a:lstStyle/>
        <a:p>
          <a:endParaRPr lang="en-US"/>
        </a:p>
      </dgm:t>
    </dgm:pt>
    <dgm:pt modelId="{1E18FACA-3D97-4852-B0AE-E03E7532A5F4}" type="sibTrans" cxnId="{F05FAC75-9C63-4B41-A0F2-853289487B70}">
      <dgm:prSet/>
      <dgm:spPr/>
      <dgm:t>
        <a:bodyPr/>
        <a:lstStyle/>
        <a:p>
          <a:endParaRPr lang="en-US"/>
        </a:p>
      </dgm:t>
    </dgm:pt>
    <dgm:pt modelId="{C6EFF500-6DED-4F91-BF00-6C9ECE3CDFC3}" type="pres">
      <dgm:prSet presAssocID="{F15089BE-5DB7-47B9-B176-ECB8BB5327F5}" presName="Name0" presStyleCnt="0">
        <dgm:presLayoutVars>
          <dgm:dir/>
          <dgm:animLvl val="lvl"/>
          <dgm:resizeHandles val="exact"/>
        </dgm:presLayoutVars>
      </dgm:prSet>
      <dgm:spPr/>
    </dgm:pt>
    <dgm:pt modelId="{2463380A-5707-4EC5-9438-221776D784B1}" type="pres">
      <dgm:prSet presAssocID="{24C8B777-E98C-4D83-B0BA-82B80F3F768E}" presName="linNode" presStyleCnt="0"/>
      <dgm:spPr/>
    </dgm:pt>
    <dgm:pt modelId="{F1200C80-068B-48BE-9465-3D8CF06B154E}" type="pres">
      <dgm:prSet presAssocID="{24C8B777-E98C-4D83-B0BA-82B80F3F768E}" presName="parentText" presStyleLbl="node1" presStyleIdx="0" presStyleCnt="3">
        <dgm:presLayoutVars>
          <dgm:chMax val="1"/>
          <dgm:bulletEnabled val="1"/>
        </dgm:presLayoutVars>
      </dgm:prSet>
      <dgm:spPr/>
    </dgm:pt>
    <dgm:pt modelId="{15664633-2B2C-4B16-AD3B-B27EB69FE966}" type="pres">
      <dgm:prSet presAssocID="{24C8B777-E98C-4D83-B0BA-82B80F3F768E}" presName="descendantText" presStyleLbl="alignAccFollowNode1" presStyleIdx="0" presStyleCnt="3">
        <dgm:presLayoutVars>
          <dgm:bulletEnabled val="1"/>
        </dgm:presLayoutVars>
      </dgm:prSet>
      <dgm:spPr/>
    </dgm:pt>
    <dgm:pt modelId="{C7966B6F-16E5-4D8F-97A2-3E98AE80857F}" type="pres">
      <dgm:prSet presAssocID="{FFD1A361-07AD-4542-91E3-60BBADA247E5}" presName="sp" presStyleCnt="0"/>
      <dgm:spPr/>
    </dgm:pt>
    <dgm:pt modelId="{AB7D98D3-767D-4552-B7D3-B40E9FB95E19}" type="pres">
      <dgm:prSet presAssocID="{762F0DAD-8C10-41CF-BE01-723375FC1B47}" presName="linNode" presStyleCnt="0"/>
      <dgm:spPr/>
    </dgm:pt>
    <dgm:pt modelId="{30057674-0152-43EB-AD64-9404A2D15011}" type="pres">
      <dgm:prSet presAssocID="{762F0DAD-8C10-41CF-BE01-723375FC1B47}" presName="parentText" presStyleLbl="node1" presStyleIdx="1" presStyleCnt="3">
        <dgm:presLayoutVars>
          <dgm:chMax val="1"/>
          <dgm:bulletEnabled val="1"/>
        </dgm:presLayoutVars>
      </dgm:prSet>
      <dgm:spPr/>
    </dgm:pt>
    <dgm:pt modelId="{07E0FF9B-74B1-4ED9-BA33-20A1554690E5}" type="pres">
      <dgm:prSet presAssocID="{762F0DAD-8C10-41CF-BE01-723375FC1B47}" presName="descendantText" presStyleLbl="alignAccFollowNode1" presStyleIdx="1" presStyleCnt="3">
        <dgm:presLayoutVars>
          <dgm:bulletEnabled val="1"/>
        </dgm:presLayoutVars>
      </dgm:prSet>
      <dgm:spPr/>
    </dgm:pt>
    <dgm:pt modelId="{199D1F52-873C-4843-B0D4-FF5F3437CBDC}" type="pres">
      <dgm:prSet presAssocID="{A100C4DC-5253-444F-8078-228CF35B603C}" presName="sp" presStyleCnt="0"/>
      <dgm:spPr/>
    </dgm:pt>
    <dgm:pt modelId="{C9E2C4B5-9C76-4754-BA62-933731CE62B3}" type="pres">
      <dgm:prSet presAssocID="{E78FE612-0A78-44D6-9230-E5FB9B9A8A1D}" presName="linNode" presStyleCnt="0"/>
      <dgm:spPr/>
    </dgm:pt>
    <dgm:pt modelId="{410FE258-36E4-4B45-B854-0C619E8901BA}" type="pres">
      <dgm:prSet presAssocID="{E78FE612-0A78-44D6-9230-E5FB9B9A8A1D}" presName="parentText" presStyleLbl="node1" presStyleIdx="2" presStyleCnt="3">
        <dgm:presLayoutVars>
          <dgm:chMax val="1"/>
          <dgm:bulletEnabled val="1"/>
        </dgm:presLayoutVars>
      </dgm:prSet>
      <dgm:spPr/>
    </dgm:pt>
    <dgm:pt modelId="{7E3B4D3C-E6BD-4030-BCAF-3A912953E1D7}" type="pres">
      <dgm:prSet presAssocID="{E78FE612-0A78-44D6-9230-E5FB9B9A8A1D}" presName="descendantText" presStyleLbl="alignAccFollowNode1" presStyleIdx="2" presStyleCnt="3">
        <dgm:presLayoutVars>
          <dgm:bulletEnabled val="1"/>
        </dgm:presLayoutVars>
      </dgm:prSet>
      <dgm:spPr/>
    </dgm:pt>
  </dgm:ptLst>
  <dgm:cxnLst>
    <dgm:cxn modelId="{2425C40C-1C0B-4E96-A4BE-D4D3051CF7C5}" type="presOf" srcId="{1F0B8F27-7BFD-416A-9050-089B801E5BD1}" destId="{15664633-2B2C-4B16-AD3B-B27EB69FE966}" srcOrd="0" destOrd="0" presId="urn:microsoft.com/office/officeart/2005/8/layout/vList5"/>
    <dgm:cxn modelId="{08777C1C-441D-465D-AE56-8C8148DEDE73}" srcId="{762F0DAD-8C10-41CF-BE01-723375FC1B47}" destId="{1A61ACDA-75A3-49BB-AB8D-B20582F0CA8E}" srcOrd="0" destOrd="0" parTransId="{A0109DA6-9F71-4F4D-8922-7AAD7F17AF2F}" sibTransId="{A175E144-8BD8-46A1-B64D-26B19037B8E5}"/>
    <dgm:cxn modelId="{259C3221-B949-4231-8156-EAFBBB3334E3}" srcId="{F15089BE-5DB7-47B9-B176-ECB8BB5327F5}" destId="{E78FE612-0A78-44D6-9230-E5FB9B9A8A1D}" srcOrd="2" destOrd="0" parTransId="{618D8C6D-1346-4786-BAB6-2DA252DE6E52}" sibTransId="{353F4BFE-7519-4427-86A5-A0E2B0DA7CB2}"/>
    <dgm:cxn modelId="{DE9C5634-12A2-4F82-8544-5148D515AA00}" type="presOf" srcId="{E538C4CA-524A-48A5-AB97-D23DC8890E16}" destId="{7E3B4D3C-E6BD-4030-BCAF-3A912953E1D7}" srcOrd="0" destOrd="0" presId="urn:microsoft.com/office/officeart/2005/8/layout/vList5"/>
    <dgm:cxn modelId="{02F0055D-E734-4D59-8F3C-8351BEABE5D6}" type="presOf" srcId="{1A61ACDA-75A3-49BB-AB8D-B20582F0CA8E}" destId="{07E0FF9B-74B1-4ED9-BA33-20A1554690E5}" srcOrd="0" destOrd="0" presId="urn:microsoft.com/office/officeart/2005/8/layout/vList5"/>
    <dgm:cxn modelId="{BE476067-3E95-43AC-8317-6EC0E8EFF0AF}" type="presOf" srcId="{762F0DAD-8C10-41CF-BE01-723375FC1B47}" destId="{30057674-0152-43EB-AD64-9404A2D15011}" srcOrd="0" destOrd="0" presId="urn:microsoft.com/office/officeart/2005/8/layout/vList5"/>
    <dgm:cxn modelId="{D396556F-7F4D-4F5C-877D-1FDE7DBF807A}" srcId="{F15089BE-5DB7-47B9-B176-ECB8BB5327F5}" destId="{24C8B777-E98C-4D83-B0BA-82B80F3F768E}" srcOrd="0" destOrd="0" parTransId="{B614EA53-D388-4E6E-951B-6FB4EC70C792}" sibTransId="{FFD1A361-07AD-4542-91E3-60BBADA247E5}"/>
    <dgm:cxn modelId="{F05FAC75-9C63-4B41-A0F2-853289487B70}" srcId="{E78FE612-0A78-44D6-9230-E5FB9B9A8A1D}" destId="{E538C4CA-524A-48A5-AB97-D23DC8890E16}" srcOrd="0" destOrd="0" parTransId="{ACA12A5E-B21D-4F97-883D-FC1C6BCEBF0E}" sibTransId="{1E18FACA-3D97-4852-B0AE-E03E7532A5F4}"/>
    <dgm:cxn modelId="{02EBFB7D-F506-4B12-AE02-FA9B7509BBD4}" srcId="{F15089BE-5DB7-47B9-B176-ECB8BB5327F5}" destId="{762F0DAD-8C10-41CF-BE01-723375FC1B47}" srcOrd="1" destOrd="0" parTransId="{ECA90932-0CB2-44D8-BDDE-656F25DD4E16}" sibTransId="{A100C4DC-5253-444F-8078-228CF35B603C}"/>
    <dgm:cxn modelId="{5912DBA7-2F29-4F7C-B1A6-5741583A2ACA}" type="presOf" srcId="{F15089BE-5DB7-47B9-B176-ECB8BB5327F5}" destId="{C6EFF500-6DED-4F91-BF00-6C9ECE3CDFC3}" srcOrd="0" destOrd="0" presId="urn:microsoft.com/office/officeart/2005/8/layout/vList5"/>
    <dgm:cxn modelId="{816C16B6-8255-415D-818F-8ECED083AB9F}" type="presOf" srcId="{E78FE612-0A78-44D6-9230-E5FB9B9A8A1D}" destId="{410FE258-36E4-4B45-B854-0C619E8901BA}" srcOrd="0" destOrd="0" presId="urn:microsoft.com/office/officeart/2005/8/layout/vList5"/>
    <dgm:cxn modelId="{2975D8D7-8E08-442B-A4F8-3F5F1AB79994}" srcId="{24C8B777-E98C-4D83-B0BA-82B80F3F768E}" destId="{1F0B8F27-7BFD-416A-9050-089B801E5BD1}" srcOrd="0" destOrd="0" parTransId="{FE11A8EB-EBF6-49FE-95A8-895F6A2F9C57}" sibTransId="{F5B7B125-F830-42CE-AA51-D8E0EF6040F1}"/>
    <dgm:cxn modelId="{CEB351FC-1DB7-4F6B-AB3F-755ED2F22F75}" type="presOf" srcId="{24C8B777-E98C-4D83-B0BA-82B80F3F768E}" destId="{F1200C80-068B-48BE-9465-3D8CF06B154E}" srcOrd="0" destOrd="0" presId="urn:microsoft.com/office/officeart/2005/8/layout/vList5"/>
    <dgm:cxn modelId="{F9BC28B4-EE2F-4D08-BBCA-DAEA6D2177E8}" type="presParOf" srcId="{C6EFF500-6DED-4F91-BF00-6C9ECE3CDFC3}" destId="{2463380A-5707-4EC5-9438-221776D784B1}" srcOrd="0" destOrd="0" presId="urn:microsoft.com/office/officeart/2005/8/layout/vList5"/>
    <dgm:cxn modelId="{E6BDDF46-81F6-4462-8529-7E5B859AE7F2}" type="presParOf" srcId="{2463380A-5707-4EC5-9438-221776D784B1}" destId="{F1200C80-068B-48BE-9465-3D8CF06B154E}" srcOrd="0" destOrd="0" presId="urn:microsoft.com/office/officeart/2005/8/layout/vList5"/>
    <dgm:cxn modelId="{5CD5FB51-E8CC-4B87-BA02-3FB15B8F2669}" type="presParOf" srcId="{2463380A-5707-4EC5-9438-221776D784B1}" destId="{15664633-2B2C-4B16-AD3B-B27EB69FE966}" srcOrd="1" destOrd="0" presId="urn:microsoft.com/office/officeart/2005/8/layout/vList5"/>
    <dgm:cxn modelId="{5984E9A1-2380-478C-B4FD-BAF18B3A613F}" type="presParOf" srcId="{C6EFF500-6DED-4F91-BF00-6C9ECE3CDFC3}" destId="{C7966B6F-16E5-4D8F-97A2-3E98AE80857F}" srcOrd="1" destOrd="0" presId="urn:microsoft.com/office/officeart/2005/8/layout/vList5"/>
    <dgm:cxn modelId="{B06A9542-FBBA-483A-A9B9-39EC0F77A4A5}" type="presParOf" srcId="{C6EFF500-6DED-4F91-BF00-6C9ECE3CDFC3}" destId="{AB7D98D3-767D-4552-B7D3-B40E9FB95E19}" srcOrd="2" destOrd="0" presId="urn:microsoft.com/office/officeart/2005/8/layout/vList5"/>
    <dgm:cxn modelId="{2AEA97DD-EB7E-43C3-B988-866E9809A9C7}" type="presParOf" srcId="{AB7D98D3-767D-4552-B7D3-B40E9FB95E19}" destId="{30057674-0152-43EB-AD64-9404A2D15011}" srcOrd="0" destOrd="0" presId="urn:microsoft.com/office/officeart/2005/8/layout/vList5"/>
    <dgm:cxn modelId="{6DCB2A49-5A33-4AA6-9A98-9211CFD4685A}" type="presParOf" srcId="{AB7D98D3-767D-4552-B7D3-B40E9FB95E19}" destId="{07E0FF9B-74B1-4ED9-BA33-20A1554690E5}" srcOrd="1" destOrd="0" presId="urn:microsoft.com/office/officeart/2005/8/layout/vList5"/>
    <dgm:cxn modelId="{6B7632E8-1E50-4212-B455-0D877FDFB710}" type="presParOf" srcId="{C6EFF500-6DED-4F91-BF00-6C9ECE3CDFC3}" destId="{199D1F52-873C-4843-B0D4-FF5F3437CBDC}" srcOrd="3" destOrd="0" presId="urn:microsoft.com/office/officeart/2005/8/layout/vList5"/>
    <dgm:cxn modelId="{43EFFFD1-87B0-44A4-89EE-E7C5A828C801}" type="presParOf" srcId="{C6EFF500-6DED-4F91-BF00-6C9ECE3CDFC3}" destId="{C9E2C4B5-9C76-4754-BA62-933731CE62B3}" srcOrd="4" destOrd="0" presId="urn:microsoft.com/office/officeart/2005/8/layout/vList5"/>
    <dgm:cxn modelId="{E6A45939-5585-4EB9-83C7-BE13F198075E}" type="presParOf" srcId="{C9E2C4B5-9C76-4754-BA62-933731CE62B3}" destId="{410FE258-36E4-4B45-B854-0C619E8901BA}" srcOrd="0" destOrd="0" presId="urn:microsoft.com/office/officeart/2005/8/layout/vList5"/>
    <dgm:cxn modelId="{1EF406D4-2496-484E-B632-17396DE2B953}" type="presParOf" srcId="{C9E2C4B5-9C76-4754-BA62-933731CE62B3}" destId="{7E3B4D3C-E6BD-4030-BCAF-3A912953E1D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4EF778C-CEB2-441D-9D51-C9480DCB05FA}" type="doc">
      <dgm:prSet loTypeId="urn:microsoft.com/office/officeart/2005/8/layout/arrow2" loCatId="process" qsTypeId="urn:microsoft.com/office/officeart/2005/8/quickstyle/simple1" qsCatId="simple" csTypeId="urn:microsoft.com/office/officeart/2005/8/colors/accent1_2" csCatId="accent1" phldr="1"/>
      <dgm:spPr/>
    </dgm:pt>
    <dgm:pt modelId="{ECC0A249-B6BE-493D-BF64-2AF8FBE18632}">
      <dgm:prSet phldrT="[Text]" custT="1"/>
      <dgm:spPr/>
      <dgm:t>
        <a:bodyPr/>
        <a:lstStyle/>
        <a:p>
          <a:r>
            <a:rPr lang="en-US" sz="1400" dirty="0"/>
            <a:t>Presenting and Reporting</a:t>
          </a:r>
        </a:p>
      </dgm:t>
    </dgm:pt>
    <dgm:pt modelId="{CAAF3B46-1240-4AE2-9EB7-34A494EBDC40}" type="parTrans" cxnId="{58704DA5-7B33-41E3-89A4-2077B7FD9330}">
      <dgm:prSet/>
      <dgm:spPr/>
      <dgm:t>
        <a:bodyPr/>
        <a:lstStyle/>
        <a:p>
          <a:endParaRPr lang="en-US"/>
        </a:p>
      </dgm:t>
    </dgm:pt>
    <dgm:pt modelId="{3C466BB7-71EC-470F-9DAD-1DE2075BE53A}" type="sibTrans" cxnId="{58704DA5-7B33-41E3-89A4-2077B7FD9330}">
      <dgm:prSet/>
      <dgm:spPr/>
      <dgm:t>
        <a:bodyPr/>
        <a:lstStyle/>
        <a:p>
          <a:endParaRPr lang="en-US"/>
        </a:p>
      </dgm:t>
    </dgm:pt>
    <dgm:pt modelId="{ABA06708-0D52-41A3-9BA3-C84494FAB45B}">
      <dgm:prSet phldrT="[Text]" custT="1"/>
      <dgm:spPr/>
      <dgm:t>
        <a:bodyPr/>
        <a:lstStyle/>
        <a:p>
          <a:r>
            <a:rPr lang="en-US" sz="1400" dirty="0"/>
            <a:t>Comments and Questions</a:t>
          </a:r>
        </a:p>
      </dgm:t>
    </dgm:pt>
    <dgm:pt modelId="{E9151D0A-A318-42A3-BB6F-934522B513D4}" type="parTrans" cxnId="{EFA88B6D-924D-42CA-A841-507C408C4B11}">
      <dgm:prSet/>
      <dgm:spPr/>
      <dgm:t>
        <a:bodyPr/>
        <a:lstStyle/>
        <a:p>
          <a:endParaRPr lang="en-US"/>
        </a:p>
      </dgm:t>
    </dgm:pt>
    <dgm:pt modelId="{5929CB93-076F-4078-9FC8-78268C015BBC}" type="sibTrans" cxnId="{EFA88B6D-924D-42CA-A841-507C408C4B11}">
      <dgm:prSet/>
      <dgm:spPr/>
      <dgm:t>
        <a:bodyPr/>
        <a:lstStyle/>
        <a:p>
          <a:endParaRPr lang="en-US"/>
        </a:p>
      </dgm:t>
    </dgm:pt>
    <dgm:pt modelId="{05F90E09-4E32-480C-8BAA-0EBD7640D3C7}">
      <dgm:prSet phldrT="[Text]" custT="1"/>
      <dgm:spPr/>
      <dgm:t>
        <a:bodyPr/>
        <a:lstStyle/>
        <a:p>
          <a:r>
            <a:rPr lang="en-US" sz="1400" dirty="0"/>
            <a:t>Extensive Discussion</a:t>
          </a:r>
        </a:p>
      </dgm:t>
    </dgm:pt>
    <dgm:pt modelId="{30AEBA6F-3659-432D-99F4-C1F58041701D}" type="parTrans" cxnId="{B5BAEA24-6B4B-4555-8536-42DE9E48CC17}">
      <dgm:prSet/>
      <dgm:spPr/>
      <dgm:t>
        <a:bodyPr/>
        <a:lstStyle/>
        <a:p>
          <a:endParaRPr lang="en-US"/>
        </a:p>
      </dgm:t>
    </dgm:pt>
    <dgm:pt modelId="{F80222D9-EE4F-4F63-A1CF-16BC75ABC693}" type="sibTrans" cxnId="{B5BAEA24-6B4B-4555-8536-42DE9E48CC17}">
      <dgm:prSet/>
      <dgm:spPr/>
      <dgm:t>
        <a:bodyPr/>
        <a:lstStyle/>
        <a:p>
          <a:endParaRPr lang="en-US"/>
        </a:p>
      </dgm:t>
    </dgm:pt>
    <dgm:pt modelId="{B340161F-EBDE-4925-81D6-36D7E2E9B541}">
      <dgm:prSet phldrT="[Text]" custT="1"/>
      <dgm:spPr/>
      <dgm:t>
        <a:bodyPr/>
        <a:lstStyle/>
        <a:p>
          <a:r>
            <a:rPr lang="en-US" sz="1400" dirty="0"/>
            <a:t>Agreement and Alignment</a:t>
          </a:r>
        </a:p>
      </dgm:t>
    </dgm:pt>
    <dgm:pt modelId="{3EE7CDF1-4D08-486C-BE36-D2C154A4583B}" type="parTrans" cxnId="{CA813A13-E3E9-42D2-8D2C-EF0CE4CCE64E}">
      <dgm:prSet/>
      <dgm:spPr/>
      <dgm:t>
        <a:bodyPr/>
        <a:lstStyle/>
        <a:p>
          <a:endParaRPr lang="en-US"/>
        </a:p>
      </dgm:t>
    </dgm:pt>
    <dgm:pt modelId="{25BDD669-8DEC-48D0-B6BB-6BA4D4EEB74B}" type="sibTrans" cxnId="{CA813A13-E3E9-42D2-8D2C-EF0CE4CCE64E}">
      <dgm:prSet/>
      <dgm:spPr/>
      <dgm:t>
        <a:bodyPr/>
        <a:lstStyle/>
        <a:p>
          <a:endParaRPr lang="en-US"/>
        </a:p>
      </dgm:t>
    </dgm:pt>
    <dgm:pt modelId="{87254B85-9B89-4D31-AFD3-F3FE79D22B92}">
      <dgm:prSet phldrT="[Text]" custT="1"/>
      <dgm:spPr/>
      <dgm:t>
        <a:bodyPr/>
        <a:lstStyle/>
        <a:p>
          <a:r>
            <a:rPr lang="en-US" sz="1400" dirty="0"/>
            <a:t>Ownership &amp; Commitment</a:t>
          </a:r>
        </a:p>
      </dgm:t>
    </dgm:pt>
    <dgm:pt modelId="{6833AE70-3864-4683-BEE8-1A0F0562E475}" type="parTrans" cxnId="{49AFA2DD-A965-4EE5-B0AD-59DF373BA67E}">
      <dgm:prSet/>
      <dgm:spPr/>
      <dgm:t>
        <a:bodyPr/>
        <a:lstStyle/>
        <a:p>
          <a:endParaRPr lang="en-US"/>
        </a:p>
      </dgm:t>
    </dgm:pt>
    <dgm:pt modelId="{F17C999F-27BE-4CBD-BABA-7155225EADF7}" type="sibTrans" cxnId="{49AFA2DD-A965-4EE5-B0AD-59DF373BA67E}">
      <dgm:prSet/>
      <dgm:spPr/>
      <dgm:t>
        <a:bodyPr/>
        <a:lstStyle/>
        <a:p>
          <a:endParaRPr lang="en-US"/>
        </a:p>
      </dgm:t>
    </dgm:pt>
    <dgm:pt modelId="{A730DC5D-89E0-426B-8E0F-A8B33F833DD3}" type="pres">
      <dgm:prSet presAssocID="{64EF778C-CEB2-441D-9D51-C9480DCB05FA}" presName="arrowDiagram" presStyleCnt="0">
        <dgm:presLayoutVars>
          <dgm:chMax val="5"/>
          <dgm:dir/>
          <dgm:resizeHandles val="exact"/>
        </dgm:presLayoutVars>
      </dgm:prSet>
      <dgm:spPr/>
    </dgm:pt>
    <dgm:pt modelId="{A2EAAA70-C3A3-441F-97D6-F1420066F210}" type="pres">
      <dgm:prSet presAssocID="{64EF778C-CEB2-441D-9D51-C9480DCB05FA}" presName="arrow" presStyleLbl="bgShp" presStyleIdx="0" presStyleCnt="1" custAng="0" custLinFactNeighborX="0" custLinFactNeighborY="38"/>
      <dgm:spPr>
        <a:solidFill>
          <a:srgbClr val="FFC000"/>
        </a:solidFill>
      </dgm:spPr>
    </dgm:pt>
    <dgm:pt modelId="{8864C5B5-CE14-4D71-BA55-5F10381F1DBD}" type="pres">
      <dgm:prSet presAssocID="{64EF778C-CEB2-441D-9D51-C9480DCB05FA}" presName="arrowDiagram5" presStyleCnt="0"/>
      <dgm:spPr/>
    </dgm:pt>
    <dgm:pt modelId="{D7351431-206D-4EC6-BD4C-5455F408E67C}" type="pres">
      <dgm:prSet presAssocID="{ECC0A249-B6BE-493D-BF64-2AF8FBE18632}" presName="bullet5a" presStyleLbl="node1" presStyleIdx="0" presStyleCnt="5"/>
      <dgm:spPr>
        <a:solidFill>
          <a:srgbClr val="92D050"/>
        </a:solidFill>
      </dgm:spPr>
    </dgm:pt>
    <dgm:pt modelId="{33C42607-CCB9-4F11-82B0-E1E41CD92907}" type="pres">
      <dgm:prSet presAssocID="{ECC0A249-B6BE-493D-BF64-2AF8FBE18632}" presName="textBox5a" presStyleLbl="revTx" presStyleIdx="0" presStyleCnt="5" custScaleX="153225" custLinFactNeighborX="4063" custLinFactNeighborY="12264">
        <dgm:presLayoutVars>
          <dgm:bulletEnabled val="1"/>
        </dgm:presLayoutVars>
      </dgm:prSet>
      <dgm:spPr/>
    </dgm:pt>
    <dgm:pt modelId="{4262E8A3-B360-4AC8-BE5C-A55797694949}" type="pres">
      <dgm:prSet presAssocID="{ABA06708-0D52-41A3-9BA3-C84494FAB45B}" presName="bullet5b" presStyleLbl="node1" presStyleIdx="1" presStyleCnt="5"/>
      <dgm:spPr>
        <a:solidFill>
          <a:srgbClr val="00B050"/>
        </a:solidFill>
      </dgm:spPr>
    </dgm:pt>
    <dgm:pt modelId="{B7E3BB0C-1A35-42AB-AE23-DD3F5A82C816}" type="pres">
      <dgm:prSet presAssocID="{ABA06708-0D52-41A3-9BA3-C84494FAB45B}" presName="textBox5b" presStyleLbl="revTx" presStyleIdx="1" presStyleCnt="5" custScaleX="105909" custLinFactNeighborX="5508" custLinFactNeighborY="3398">
        <dgm:presLayoutVars>
          <dgm:bulletEnabled val="1"/>
        </dgm:presLayoutVars>
      </dgm:prSet>
      <dgm:spPr/>
    </dgm:pt>
    <dgm:pt modelId="{805A2E75-2E5E-42F0-BEB9-22BD919B10AD}" type="pres">
      <dgm:prSet presAssocID="{05F90E09-4E32-480C-8BAA-0EBD7640D3C7}" presName="bullet5c" presStyleLbl="node1" presStyleIdx="2" presStyleCnt="5"/>
      <dgm:spPr>
        <a:solidFill>
          <a:srgbClr val="289C36"/>
        </a:solidFill>
      </dgm:spPr>
    </dgm:pt>
    <dgm:pt modelId="{925C3884-7BBD-4360-B4A9-F735085C46EC}" type="pres">
      <dgm:prSet presAssocID="{05F90E09-4E32-480C-8BAA-0EBD7640D3C7}" presName="textBox5c" presStyleLbl="revTx" presStyleIdx="2" presStyleCnt="5" custLinFactNeighborX="2541" custLinFactNeighborY="4254">
        <dgm:presLayoutVars>
          <dgm:bulletEnabled val="1"/>
        </dgm:presLayoutVars>
      </dgm:prSet>
      <dgm:spPr/>
    </dgm:pt>
    <dgm:pt modelId="{F736A656-7528-4819-8076-6670BF047673}" type="pres">
      <dgm:prSet presAssocID="{B340161F-EBDE-4925-81D6-36D7E2E9B541}" presName="bullet5d" presStyleLbl="node1" presStyleIdx="3" presStyleCnt="5"/>
      <dgm:spPr>
        <a:solidFill>
          <a:srgbClr val="135920"/>
        </a:solidFill>
      </dgm:spPr>
    </dgm:pt>
    <dgm:pt modelId="{8B891406-5921-40B2-9858-23313E87C40A}" type="pres">
      <dgm:prSet presAssocID="{B340161F-EBDE-4925-81D6-36D7E2E9B541}" presName="textBox5d" presStyleLbl="revTx" presStyleIdx="3" presStyleCnt="5">
        <dgm:presLayoutVars>
          <dgm:bulletEnabled val="1"/>
        </dgm:presLayoutVars>
      </dgm:prSet>
      <dgm:spPr/>
    </dgm:pt>
    <dgm:pt modelId="{F8B4ADDC-0DDE-45E1-A92E-BF96783FAF64}" type="pres">
      <dgm:prSet presAssocID="{87254B85-9B89-4D31-AFD3-F3FE79D22B92}" presName="bullet5e" presStyleLbl="node1" presStyleIdx="4" presStyleCnt="5"/>
      <dgm:spPr>
        <a:solidFill>
          <a:srgbClr val="07230C"/>
        </a:solidFill>
      </dgm:spPr>
    </dgm:pt>
    <dgm:pt modelId="{DC6D85A8-A093-4A2B-9BA8-E1A9FAC5D26B}" type="pres">
      <dgm:prSet presAssocID="{87254B85-9B89-4D31-AFD3-F3FE79D22B92}" presName="textBox5e" presStyleLbl="revTx" presStyleIdx="4" presStyleCnt="5" custScaleX="138095" custLinFactNeighborX="8333" custLinFactNeighborY="8773">
        <dgm:presLayoutVars>
          <dgm:bulletEnabled val="1"/>
        </dgm:presLayoutVars>
      </dgm:prSet>
      <dgm:spPr/>
    </dgm:pt>
  </dgm:ptLst>
  <dgm:cxnLst>
    <dgm:cxn modelId="{CA813A13-E3E9-42D2-8D2C-EF0CE4CCE64E}" srcId="{64EF778C-CEB2-441D-9D51-C9480DCB05FA}" destId="{B340161F-EBDE-4925-81D6-36D7E2E9B541}" srcOrd="3" destOrd="0" parTransId="{3EE7CDF1-4D08-486C-BE36-D2C154A4583B}" sibTransId="{25BDD669-8DEC-48D0-B6BB-6BA4D4EEB74B}"/>
    <dgm:cxn modelId="{B5BAEA24-6B4B-4555-8536-42DE9E48CC17}" srcId="{64EF778C-CEB2-441D-9D51-C9480DCB05FA}" destId="{05F90E09-4E32-480C-8BAA-0EBD7640D3C7}" srcOrd="2" destOrd="0" parTransId="{30AEBA6F-3659-432D-99F4-C1F58041701D}" sibTransId="{F80222D9-EE4F-4F63-A1CF-16BC75ABC693}"/>
    <dgm:cxn modelId="{C70EE06B-3224-4D77-95DC-04D6E63153E1}" type="presOf" srcId="{87254B85-9B89-4D31-AFD3-F3FE79D22B92}" destId="{DC6D85A8-A093-4A2B-9BA8-E1A9FAC5D26B}" srcOrd="0" destOrd="0" presId="urn:microsoft.com/office/officeart/2005/8/layout/arrow2"/>
    <dgm:cxn modelId="{EFA88B6D-924D-42CA-A841-507C408C4B11}" srcId="{64EF778C-CEB2-441D-9D51-C9480DCB05FA}" destId="{ABA06708-0D52-41A3-9BA3-C84494FAB45B}" srcOrd="1" destOrd="0" parTransId="{E9151D0A-A318-42A3-BB6F-934522B513D4}" sibTransId="{5929CB93-076F-4078-9FC8-78268C015BBC}"/>
    <dgm:cxn modelId="{329B36A4-48FD-423F-A507-E302B0A3AD78}" type="presOf" srcId="{05F90E09-4E32-480C-8BAA-0EBD7640D3C7}" destId="{925C3884-7BBD-4360-B4A9-F735085C46EC}" srcOrd="0" destOrd="0" presId="urn:microsoft.com/office/officeart/2005/8/layout/arrow2"/>
    <dgm:cxn modelId="{A8C2C2A4-4002-4873-8916-F15F81CC5DFF}" type="presOf" srcId="{B340161F-EBDE-4925-81D6-36D7E2E9B541}" destId="{8B891406-5921-40B2-9858-23313E87C40A}" srcOrd="0" destOrd="0" presId="urn:microsoft.com/office/officeart/2005/8/layout/arrow2"/>
    <dgm:cxn modelId="{58704DA5-7B33-41E3-89A4-2077B7FD9330}" srcId="{64EF778C-CEB2-441D-9D51-C9480DCB05FA}" destId="{ECC0A249-B6BE-493D-BF64-2AF8FBE18632}" srcOrd="0" destOrd="0" parTransId="{CAAF3B46-1240-4AE2-9EB7-34A494EBDC40}" sibTransId="{3C466BB7-71EC-470F-9DAD-1DE2075BE53A}"/>
    <dgm:cxn modelId="{49AFA2DD-A965-4EE5-B0AD-59DF373BA67E}" srcId="{64EF778C-CEB2-441D-9D51-C9480DCB05FA}" destId="{87254B85-9B89-4D31-AFD3-F3FE79D22B92}" srcOrd="4" destOrd="0" parTransId="{6833AE70-3864-4683-BEE8-1A0F0562E475}" sibTransId="{F17C999F-27BE-4CBD-BABA-7155225EADF7}"/>
    <dgm:cxn modelId="{2CAEDDDF-D559-4D91-A06B-C3AD16DC4A5B}" type="presOf" srcId="{ABA06708-0D52-41A3-9BA3-C84494FAB45B}" destId="{B7E3BB0C-1A35-42AB-AE23-DD3F5A82C816}" srcOrd="0" destOrd="0" presId="urn:microsoft.com/office/officeart/2005/8/layout/arrow2"/>
    <dgm:cxn modelId="{38B0C4E7-ACD3-40EB-981E-FEE7E81F02AE}" type="presOf" srcId="{64EF778C-CEB2-441D-9D51-C9480DCB05FA}" destId="{A730DC5D-89E0-426B-8E0F-A8B33F833DD3}" srcOrd="0" destOrd="0" presId="urn:microsoft.com/office/officeart/2005/8/layout/arrow2"/>
    <dgm:cxn modelId="{71CD53FA-3B59-4E9B-883F-5E95DD3BF963}" type="presOf" srcId="{ECC0A249-B6BE-493D-BF64-2AF8FBE18632}" destId="{33C42607-CCB9-4F11-82B0-E1E41CD92907}" srcOrd="0" destOrd="0" presId="urn:microsoft.com/office/officeart/2005/8/layout/arrow2"/>
    <dgm:cxn modelId="{F9D2B3D2-8A15-429A-9954-D886209908FC}" type="presParOf" srcId="{A730DC5D-89E0-426B-8E0F-A8B33F833DD3}" destId="{A2EAAA70-C3A3-441F-97D6-F1420066F210}" srcOrd="0" destOrd="0" presId="urn:microsoft.com/office/officeart/2005/8/layout/arrow2"/>
    <dgm:cxn modelId="{5F722702-665A-4121-9DC2-F8A9BE452C7F}" type="presParOf" srcId="{A730DC5D-89E0-426B-8E0F-A8B33F833DD3}" destId="{8864C5B5-CE14-4D71-BA55-5F10381F1DBD}" srcOrd="1" destOrd="0" presId="urn:microsoft.com/office/officeart/2005/8/layout/arrow2"/>
    <dgm:cxn modelId="{FB26CD9F-81CF-4D7D-9CE2-BDD739418FDE}" type="presParOf" srcId="{8864C5B5-CE14-4D71-BA55-5F10381F1DBD}" destId="{D7351431-206D-4EC6-BD4C-5455F408E67C}" srcOrd="0" destOrd="0" presId="urn:microsoft.com/office/officeart/2005/8/layout/arrow2"/>
    <dgm:cxn modelId="{8C0E5D6D-6653-4949-94A4-380BCC156EDE}" type="presParOf" srcId="{8864C5B5-CE14-4D71-BA55-5F10381F1DBD}" destId="{33C42607-CCB9-4F11-82B0-E1E41CD92907}" srcOrd="1" destOrd="0" presId="urn:microsoft.com/office/officeart/2005/8/layout/arrow2"/>
    <dgm:cxn modelId="{E88813D9-80DA-48EE-A965-829CF0EB0EDD}" type="presParOf" srcId="{8864C5B5-CE14-4D71-BA55-5F10381F1DBD}" destId="{4262E8A3-B360-4AC8-BE5C-A55797694949}" srcOrd="2" destOrd="0" presId="urn:microsoft.com/office/officeart/2005/8/layout/arrow2"/>
    <dgm:cxn modelId="{24E3F9F4-370D-425A-8523-A3F1AEB93DD8}" type="presParOf" srcId="{8864C5B5-CE14-4D71-BA55-5F10381F1DBD}" destId="{B7E3BB0C-1A35-42AB-AE23-DD3F5A82C816}" srcOrd="3" destOrd="0" presId="urn:microsoft.com/office/officeart/2005/8/layout/arrow2"/>
    <dgm:cxn modelId="{B0F1D4DB-958E-4A7E-AF16-25B7A331C986}" type="presParOf" srcId="{8864C5B5-CE14-4D71-BA55-5F10381F1DBD}" destId="{805A2E75-2E5E-42F0-BEB9-22BD919B10AD}" srcOrd="4" destOrd="0" presId="urn:microsoft.com/office/officeart/2005/8/layout/arrow2"/>
    <dgm:cxn modelId="{362BD5E9-3245-43FA-99AB-3D4ACCDABBDD}" type="presParOf" srcId="{8864C5B5-CE14-4D71-BA55-5F10381F1DBD}" destId="{925C3884-7BBD-4360-B4A9-F735085C46EC}" srcOrd="5" destOrd="0" presId="urn:microsoft.com/office/officeart/2005/8/layout/arrow2"/>
    <dgm:cxn modelId="{DD8FBE7C-F1DF-419D-949F-538C3B59CD56}" type="presParOf" srcId="{8864C5B5-CE14-4D71-BA55-5F10381F1DBD}" destId="{F736A656-7528-4819-8076-6670BF047673}" srcOrd="6" destOrd="0" presId="urn:microsoft.com/office/officeart/2005/8/layout/arrow2"/>
    <dgm:cxn modelId="{CDD0C4F6-A0A1-471B-8844-636DCD9D2BE3}" type="presParOf" srcId="{8864C5B5-CE14-4D71-BA55-5F10381F1DBD}" destId="{8B891406-5921-40B2-9858-23313E87C40A}" srcOrd="7" destOrd="0" presId="urn:microsoft.com/office/officeart/2005/8/layout/arrow2"/>
    <dgm:cxn modelId="{00DF86F7-5F86-48E6-A69C-2C9AEFA12DAC}" type="presParOf" srcId="{8864C5B5-CE14-4D71-BA55-5F10381F1DBD}" destId="{F8B4ADDC-0DDE-45E1-A92E-BF96783FAF64}" srcOrd="8" destOrd="0" presId="urn:microsoft.com/office/officeart/2005/8/layout/arrow2"/>
    <dgm:cxn modelId="{94D8EF32-7A53-44A6-9F17-E8C7237F2645}" type="presParOf" srcId="{8864C5B5-CE14-4D71-BA55-5F10381F1DBD}" destId="{DC6D85A8-A093-4A2B-9BA8-E1A9FAC5D26B}"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AC92A4-A588-49B8-BD06-5417F8A2B6BF}">
      <dsp:nvSpPr>
        <dsp:cNvPr id="0" name=""/>
        <dsp:cNvSpPr/>
      </dsp:nvSpPr>
      <dsp:spPr>
        <a:xfrm>
          <a:off x="3183070" y="2187164"/>
          <a:ext cx="1897380" cy="18973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t>WHY ARE WE MEETING?</a:t>
          </a:r>
        </a:p>
      </dsp:txBody>
      <dsp:txXfrm>
        <a:off x="3275692" y="2279786"/>
        <a:ext cx="1712136" cy="1712136"/>
      </dsp:txXfrm>
    </dsp:sp>
    <dsp:sp modelId="{5A5FC863-43FC-45C0-9120-CC6E55A76076}">
      <dsp:nvSpPr>
        <dsp:cNvPr id="0" name=""/>
        <dsp:cNvSpPr/>
      </dsp:nvSpPr>
      <dsp:spPr>
        <a:xfrm rot="16200000">
          <a:off x="3660849" y="1716253"/>
          <a:ext cx="941821" cy="0"/>
        </a:xfrm>
        <a:custGeom>
          <a:avLst/>
          <a:gdLst/>
          <a:ahLst/>
          <a:cxnLst/>
          <a:rect l="0" t="0" r="0" b="0"/>
          <a:pathLst>
            <a:path>
              <a:moveTo>
                <a:pt x="0" y="0"/>
              </a:moveTo>
              <a:lnTo>
                <a:pt x="94182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22D508-B9DE-4E97-821E-9FD770B2A11F}">
      <dsp:nvSpPr>
        <dsp:cNvPr id="0" name=""/>
        <dsp:cNvSpPr/>
      </dsp:nvSpPr>
      <dsp:spPr>
        <a:xfrm>
          <a:off x="3065865" y="-25901"/>
          <a:ext cx="2131788" cy="1271244"/>
        </a:xfrm>
        <a:prstGeom prst="round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t>Information</a:t>
          </a:r>
          <a:endParaRPr lang="en-US" sz="1100" b="1" kern="1200" dirty="0"/>
        </a:p>
        <a:p>
          <a:pPr marL="0" lvl="0" indent="0" algn="ctr" defTabSz="800100">
            <a:lnSpc>
              <a:spcPct val="90000"/>
            </a:lnSpc>
            <a:spcBef>
              <a:spcPct val="0"/>
            </a:spcBef>
            <a:spcAft>
              <a:spcPct val="35000"/>
            </a:spcAft>
            <a:buNone/>
          </a:pPr>
          <a:r>
            <a:rPr lang="en-US" sz="1100" b="1" kern="1200" dirty="0"/>
            <a:t>Gain information/knowledge</a:t>
          </a:r>
        </a:p>
        <a:p>
          <a:pPr marL="0" lvl="0" indent="0" algn="ctr" defTabSz="800100">
            <a:lnSpc>
              <a:spcPct val="90000"/>
            </a:lnSpc>
            <a:spcBef>
              <a:spcPct val="0"/>
            </a:spcBef>
            <a:spcAft>
              <a:spcPct val="35000"/>
            </a:spcAft>
            <a:buNone/>
          </a:pPr>
          <a:r>
            <a:rPr lang="en-US" sz="1100" b="1" kern="1200" dirty="0"/>
            <a:t>Solicit input from group</a:t>
          </a:r>
        </a:p>
        <a:p>
          <a:pPr marL="0" lvl="0" indent="0" algn="ctr" defTabSz="800100">
            <a:lnSpc>
              <a:spcPct val="90000"/>
            </a:lnSpc>
            <a:spcBef>
              <a:spcPct val="0"/>
            </a:spcBef>
            <a:spcAft>
              <a:spcPct val="35000"/>
            </a:spcAft>
            <a:buNone/>
          </a:pPr>
          <a:r>
            <a:rPr lang="en-US" sz="1100" b="1" kern="1200" dirty="0"/>
            <a:t>Brainstorm with group</a:t>
          </a:r>
        </a:p>
      </dsp:txBody>
      <dsp:txXfrm>
        <a:off x="3127922" y="36156"/>
        <a:ext cx="2007674" cy="1147130"/>
      </dsp:txXfrm>
    </dsp:sp>
    <dsp:sp modelId="{7B15F87B-0F99-4586-8B19-AFE361927B20}">
      <dsp:nvSpPr>
        <dsp:cNvPr id="0" name=""/>
        <dsp:cNvSpPr/>
      </dsp:nvSpPr>
      <dsp:spPr>
        <a:xfrm rot="19800000">
          <a:off x="5052936" y="2485446"/>
          <a:ext cx="410728" cy="0"/>
        </a:xfrm>
        <a:custGeom>
          <a:avLst/>
          <a:gdLst/>
          <a:ahLst/>
          <a:cxnLst/>
          <a:rect l="0" t="0" r="0" b="0"/>
          <a:pathLst>
            <a:path>
              <a:moveTo>
                <a:pt x="0" y="0"/>
              </a:moveTo>
              <a:lnTo>
                <a:pt x="410728"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777BF1-163F-407F-9490-B8C236028DB7}">
      <dsp:nvSpPr>
        <dsp:cNvPr id="0" name=""/>
        <dsp:cNvSpPr/>
      </dsp:nvSpPr>
      <dsp:spPr>
        <a:xfrm>
          <a:off x="5436151" y="1237165"/>
          <a:ext cx="1766610" cy="1271244"/>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t>Solve Problems</a:t>
          </a:r>
        </a:p>
        <a:p>
          <a:pPr marL="0" lvl="0" indent="0" algn="ctr" defTabSz="800100">
            <a:lnSpc>
              <a:spcPct val="90000"/>
            </a:lnSpc>
            <a:spcBef>
              <a:spcPct val="0"/>
            </a:spcBef>
            <a:spcAft>
              <a:spcPct val="35000"/>
            </a:spcAft>
            <a:buNone/>
          </a:pPr>
          <a:r>
            <a:rPr lang="en-US" sz="1100" b="1" kern="1200" dirty="0"/>
            <a:t>Address an issue</a:t>
          </a:r>
        </a:p>
        <a:p>
          <a:pPr marL="0" lvl="0" indent="0" algn="ctr" defTabSz="800100">
            <a:lnSpc>
              <a:spcPct val="90000"/>
            </a:lnSpc>
            <a:spcBef>
              <a:spcPct val="0"/>
            </a:spcBef>
            <a:spcAft>
              <a:spcPct val="35000"/>
            </a:spcAft>
            <a:buNone/>
          </a:pPr>
          <a:r>
            <a:rPr lang="en-US" sz="1100" b="1" kern="1200" dirty="0"/>
            <a:t>Bring closure to an issue</a:t>
          </a:r>
        </a:p>
      </dsp:txBody>
      <dsp:txXfrm>
        <a:off x="5498208" y="1299222"/>
        <a:ext cx="1642496" cy="1147130"/>
      </dsp:txXfrm>
    </dsp:sp>
    <dsp:sp modelId="{916D18B8-61F2-44D5-A2F9-2B603E897EBC}">
      <dsp:nvSpPr>
        <dsp:cNvPr id="0" name=""/>
        <dsp:cNvSpPr/>
      </dsp:nvSpPr>
      <dsp:spPr>
        <a:xfrm rot="1214766">
          <a:off x="5068571" y="3552304"/>
          <a:ext cx="384525" cy="0"/>
        </a:xfrm>
        <a:custGeom>
          <a:avLst/>
          <a:gdLst/>
          <a:ahLst/>
          <a:cxnLst/>
          <a:rect l="0" t="0" r="0" b="0"/>
          <a:pathLst>
            <a:path>
              <a:moveTo>
                <a:pt x="0" y="0"/>
              </a:moveTo>
              <a:lnTo>
                <a:pt x="38452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C9745F-D458-4E5C-B276-FB11BD974DAC}">
      <dsp:nvSpPr>
        <dsp:cNvPr id="0" name=""/>
        <dsp:cNvSpPr/>
      </dsp:nvSpPr>
      <dsp:spPr>
        <a:xfrm>
          <a:off x="5441217" y="3400736"/>
          <a:ext cx="2417360" cy="1327827"/>
        </a:xfrm>
        <a:prstGeom prst="round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t>Improve Communication</a:t>
          </a:r>
        </a:p>
        <a:p>
          <a:pPr marL="0" lvl="0" indent="0" algn="ctr" defTabSz="800100">
            <a:lnSpc>
              <a:spcPct val="90000"/>
            </a:lnSpc>
            <a:spcBef>
              <a:spcPct val="0"/>
            </a:spcBef>
            <a:spcAft>
              <a:spcPct val="35000"/>
            </a:spcAft>
            <a:buNone/>
          </a:pPr>
          <a:r>
            <a:rPr lang="en-US" sz="1100" b="1" kern="1200" dirty="0"/>
            <a:t>Strengthen working relationships by sharing feelings and/or dealing with interpersonal tension</a:t>
          </a:r>
        </a:p>
      </dsp:txBody>
      <dsp:txXfrm>
        <a:off x="5506036" y="3465555"/>
        <a:ext cx="2287722" cy="1198189"/>
      </dsp:txXfrm>
    </dsp:sp>
    <dsp:sp modelId="{BE582335-2062-46B3-A9BB-1D6D42AEA01C}">
      <dsp:nvSpPr>
        <dsp:cNvPr id="0" name=""/>
        <dsp:cNvSpPr/>
      </dsp:nvSpPr>
      <dsp:spPr>
        <a:xfrm rot="5358024">
          <a:off x="3736118" y="4496773"/>
          <a:ext cx="824519" cy="0"/>
        </a:xfrm>
        <a:custGeom>
          <a:avLst/>
          <a:gdLst/>
          <a:ahLst/>
          <a:cxnLst/>
          <a:rect l="0" t="0" r="0" b="0"/>
          <a:pathLst>
            <a:path>
              <a:moveTo>
                <a:pt x="0" y="0"/>
              </a:moveTo>
              <a:lnTo>
                <a:pt x="82451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69CD20-9575-46B9-80BF-02B6B9CF80DA}">
      <dsp:nvSpPr>
        <dsp:cNvPr id="0" name=""/>
        <dsp:cNvSpPr/>
      </dsp:nvSpPr>
      <dsp:spPr>
        <a:xfrm>
          <a:off x="3087878" y="4909003"/>
          <a:ext cx="2147882" cy="1377024"/>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rPr>
            <a:t>Build Community</a:t>
          </a:r>
        </a:p>
        <a:p>
          <a:pPr marL="0" lvl="0" indent="0" algn="ctr" defTabSz="800100">
            <a:lnSpc>
              <a:spcPct val="90000"/>
            </a:lnSpc>
            <a:spcBef>
              <a:spcPct val="0"/>
            </a:spcBef>
            <a:spcAft>
              <a:spcPct val="35000"/>
            </a:spcAft>
            <a:buNone/>
          </a:pPr>
          <a:r>
            <a:rPr lang="en-US" sz="1100" b="1" kern="1200" dirty="0">
              <a:solidFill>
                <a:schemeClr val="tx1"/>
              </a:solidFill>
            </a:rPr>
            <a:t>Promotes camaraderie</a:t>
          </a:r>
        </a:p>
        <a:p>
          <a:pPr marL="0" lvl="0" indent="0" algn="ctr" defTabSz="800100">
            <a:lnSpc>
              <a:spcPct val="90000"/>
            </a:lnSpc>
            <a:spcBef>
              <a:spcPct val="0"/>
            </a:spcBef>
            <a:spcAft>
              <a:spcPct val="35000"/>
            </a:spcAft>
            <a:buNone/>
          </a:pPr>
          <a:r>
            <a:rPr lang="en-US" sz="1100" b="1" kern="1200" dirty="0">
              <a:solidFill>
                <a:schemeClr val="tx1"/>
              </a:solidFill>
            </a:rPr>
            <a:t>Strengthens bonds among people who work together</a:t>
          </a:r>
        </a:p>
      </dsp:txBody>
      <dsp:txXfrm>
        <a:off x="3155099" y="4976224"/>
        <a:ext cx="2013440" cy="1242582"/>
      </dsp:txXfrm>
    </dsp:sp>
    <dsp:sp modelId="{2FF8D1E2-1DAB-4EC9-A2D0-107C7710CFC9}">
      <dsp:nvSpPr>
        <dsp:cNvPr id="0" name=""/>
        <dsp:cNvSpPr/>
      </dsp:nvSpPr>
      <dsp:spPr>
        <a:xfrm rot="9481212">
          <a:off x="2827710" y="3587771"/>
          <a:ext cx="368760" cy="0"/>
        </a:xfrm>
        <a:custGeom>
          <a:avLst/>
          <a:gdLst/>
          <a:ahLst/>
          <a:cxnLst/>
          <a:rect l="0" t="0" r="0" b="0"/>
          <a:pathLst>
            <a:path>
              <a:moveTo>
                <a:pt x="0" y="0"/>
              </a:moveTo>
              <a:lnTo>
                <a:pt x="36876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A7EA46-EAA4-4438-9773-454CE372DD9E}">
      <dsp:nvSpPr>
        <dsp:cNvPr id="0" name=""/>
        <dsp:cNvSpPr/>
      </dsp:nvSpPr>
      <dsp:spPr>
        <a:xfrm>
          <a:off x="660711" y="3461181"/>
          <a:ext cx="2180400" cy="1271244"/>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t>Build Capacity</a:t>
          </a:r>
        </a:p>
        <a:p>
          <a:pPr marL="0" lvl="0" indent="0" algn="ctr" defTabSz="800100">
            <a:lnSpc>
              <a:spcPct val="90000"/>
            </a:lnSpc>
            <a:spcBef>
              <a:spcPct val="0"/>
            </a:spcBef>
            <a:spcAft>
              <a:spcPct val="35000"/>
            </a:spcAft>
            <a:buNone/>
          </a:pPr>
          <a:r>
            <a:rPr lang="en-US" sz="1100" b="1" kern="1200" dirty="0"/>
            <a:t>Participants receive training to gain new or improved skills</a:t>
          </a:r>
        </a:p>
      </dsp:txBody>
      <dsp:txXfrm>
        <a:off x="722768" y="3523238"/>
        <a:ext cx="2056286" cy="1147130"/>
      </dsp:txXfrm>
    </dsp:sp>
    <dsp:sp modelId="{D40079D3-D0AF-47F2-89C9-4D67ADFB2D06}">
      <dsp:nvSpPr>
        <dsp:cNvPr id="0" name=""/>
        <dsp:cNvSpPr/>
      </dsp:nvSpPr>
      <dsp:spPr>
        <a:xfrm rot="12600000">
          <a:off x="2913625" y="2515931"/>
          <a:ext cx="288789" cy="0"/>
        </a:xfrm>
        <a:custGeom>
          <a:avLst/>
          <a:gdLst/>
          <a:ahLst/>
          <a:cxnLst/>
          <a:rect l="0" t="0" r="0" b="0"/>
          <a:pathLst>
            <a:path>
              <a:moveTo>
                <a:pt x="0" y="0"/>
              </a:moveTo>
              <a:lnTo>
                <a:pt x="28878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CFD228-434D-43C8-BCC0-AACD0097AC06}">
      <dsp:nvSpPr>
        <dsp:cNvPr id="0" name=""/>
        <dsp:cNvSpPr/>
      </dsp:nvSpPr>
      <dsp:spPr>
        <a:xfrm>
          <a:off x="955156" y="1237165"/>
          <a:ext cx="1977815" cy="1271244"/>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t>Decision-Making</a:t>
          </a:r>
        </a:p>
        <a:p>
          <a:pPr marL="0" lvl="0" indent="0" algn="ctr" defTabSz="800100">
            <a:lnSpc>
              <a:spcPct val="90000"/>
            </a:lnSpc>
            <a:spcBef>
              <a:spcPct val="0"/>
            </a:spcBef>
            <a:spcAft>
              <a:spcPct val="35000"/>
            </a:spcAft>
            <a:buNone/>
          </a:pPr>
          <a:r>
            <a:rPr lang="en-US" sz="1100" b="1" kern="1200" dirty="0"/>
            <a:t>Participants collaborate to make a decision                    </a:t>
          </a:r>
        </a:p>
      </dsp:txBody>
      <dsp:txXfrm>
        <a:off x="1017213" y="1299222"/>
        <a:ext cx="1853701" cy="11471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FC032C-75D7-41BA-8B87-E1F9EB8097E2}">
      <dsp:nvSpPr>
        <dsp:cNvPr id="0" name=""/>
        <dsp:cNvSpPr/>
      </dsp:nvSpPr>
      <dsp:spPr>
        <a:xfrm rot="5400000">
          <a:off x="-671961" y="1620726"/>
          <a:ext cx="4290142" cy="2908458"/>
        </a:xfrm>
        <a:prstGeom prst="chevron">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en-US" sz="3700" kern="1200" dirty="0"/>
            <a:t>Assessment &amp; Design</a:t>
          </a:r>
        </a:p>
      </dsp:txBody>
      <dsp:txXfrm rot="-5400000">
        <a:off x="18881" y="2384113"/>
        <a:ext cx="2908458" cy="1381684"/>
      </dsp:txXfrm>
    </dsp:sp>
    <dsp:sp modelId="{C1DE34D1-43DA-4C9B-A9BF-57B1F2DF9F59}">
      <dsp:nvSpPr>
        <dsp:cNvPr id="0" name=""/>
        <dsp:cNvSpPr/>
      </dsp:nvSpPr>
      <dsp:spPr>
        <a:xfrm rot="5400000">
          <a:off x="3109154" y="482"/>
          <a:ext cx="4620133" cy="5017019"/>
        </a:xfrm>
        <a:prstGeom prst="round2SameRect">
          <a:avLst/>
        </a:prstGeom>
        <a:solidFill>
          <a:srgbClr val="92D050">
            <a:alpha val="64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Gather information about the group such as purpose and need</a:t>
          </a:r>
        </a:p>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a:t>Summarize and verify information with key members</a:t>
          </a:r>
        </a:p>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a:t>Draft meeting objectives, process design (how you are going to get there), agenda. </a:t>
          </a:r>
        </a:p>
      </dsp:txBody>
      <dsp:txXfrm rot="-5400000">
        <a:off x="2910711" y="424461"/>
        <a:ext cx="4791483" cy="41690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13E2AA-00C3-4D29-9AFA-E878FE6AEEB1}">
      <dsp:nvSpPr>
        <dsp:cNvPr id="0" name=""/>
        <dsp:cNvSpPr/>
      </dsp:nvSpPr>
      <dsp:spPr>
        <a:xfrm rot="5400000">
          <a:off x="-572515" y="1727844"/>
          <a:ext cx="3810368" cy="2665337"/>
        </a:xfrm>
        <a:prstGeom prst="chevron">
          <a:avLst/>
        </a:prstGeom>
        <a:solidFill>
          <a:srgbClr val="00B0F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en-US" sz="3500" kern="1200" dirty="0"/>
            <a:t>Feedback &amp; Refinement</a:t>
          </a:r>
        </a:p>
      </dsp:txBody>
      <dsp:txXfrm rot="-5400000">
        <a:off x="1" y="2487998"/>
        <a:ext cx="2665337" cy="1145031"/>
      </dsp:txXfrm>
    </dsp:sp>
    <dsp:sp modelId="{6BD6BF59-CE36-4C6D-8CCF-DDD40C028B3D}">
      <dsp:nvSpPr>
        <dsp:cNvPr id="0" name=""/>
        <dsp:cNvSpPr/>
      </dsp:nvSpPr>
      <dsp:spPr>
        <a:xfrm rot="5400000">
          <a:off x="2903563" y="-254440"/>
          <a:ext cx="4824861" cy="5333742"/>
        </a:xfrm>
        <a:prstGeom prst="round2SameRect">
          <a:avLst/>
        </a:prstGeom>
        <a:solidFill>
          <a:srgbClr val="00B0F0">
            <a:alpha val="27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Ask for group leadership/member feedback and approval on design plans, including objectives.</a:t>
          </a:r>
        </a:p>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a:t>Listen and identify gaps in what members/leadership wants and needs.</a:t>
          </a:r>
        </a:p>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a:t>Develop final objectives, process design and annotated agenda (facilitation guide).</a:t>
          </a:r>
        </a:p>
        <a:p>
          <a:pPr marL="114300" lvl="1" indent="-114300" algn="l" defTabSz="577850">
            <a:lnSpc>
              <a:spcPct val="90000"/>
            </a:lnSpc>
            <a:spcBef>
              <a:spcPct val="0"/>
            </a:spcBef>
            <a:spcAft>
              <a:spcPct val="15000"/>
            </a:spcAft>
            <a:buChar char="•"/>
          </a:pPr>
          <a:endParaRPr lang="en-US" sz="1300" kern="1200" dirty="0"/>
        </a:p>
      </dsp:txBody>
      <dsp:txXfrm rot="-5400000">
        <a:off x="2649123" y="235530"/>
        <a:ext cx="5098212" cy="43538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6E72B2-C3B7-433B-944C-B8F4F76DE029}">
      <dsp:nvSpPr>
        <dsp:cNvPr id="0" name=""/>
        <dsp:cNvSpPr/>
      </dsp:nvSpPr>
      <dsp:spPr>
        <a:xfrm rot="5400000">
          <a:off x="-454735" y="2098375"/>
          <a:ext cx="3031567" cy="2122097"/>
        </a:xfrm>
        <a:prstGeom prst="chevron">
          <a:avLst/>
        </a:prstGeom>
        <a:solidFill>
          <a:srgbClr val="7030A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Final Preparation</a:t>
          </a:r>
        </a:p>
      </dsp:txBody>
      <dsp:txXfrm rot="-5400000">
        <a:off x="1" y="2704689"/>
        <a:ext cx="2122097" cy="909470"/>
      </dsp:txXfrm>
    </dsp:sp>
    <dsp:sp modelId="{0F5728EE-2A23-4AB4-A06A-102FD3E6CF13}">
      <dsp:nvSpPr>
        <dsp:cNvPr id="0" name=""/>
        <dsp:cNvSpPr/>
      </dsp:nvSpPr>
      <dsp:spPr>
        <a:xfrm rot="5400000">
          <a:off x="2610183" y="-310551"/>
          <a:ext cx="4902730" cy="5878902"/>
        </a:xfrm>
        <a:prstGeom prst="round2SameRect">
          <a:avLst/>
        </a:prstGeom>
        <a:solidFill>
          <a:srgbClr val="7030A0">
            <a:alpha val="24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Clarify all roles and responsibilities.</a:t>
          </a:r>
        </a:p>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a:t>Check suitability of the meeting location.</a:t>
          </a:r>
        </a:p>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a:t>Provide feedback on logistics, member communication, etc.</a:t>
          </a:r>
        </a:p>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a:t>Identify all materials and supplies needed.</a:t>
          </a:r>
        </a:p>
        <a:p>
          <a:pPr marL="228600" lvl="1" indent="-228600" algn="l" defTabSz="1066800">
            <a:lnSpc>
              <a:spcPct val="90000"/>
            </a:lnSpc>
            <a:spcBef>
              <a:spcPct val="0"/>
            </a:spcBef>
            <a:spcAft>
              <a:spcPct val="15000"/>
            </a:spcAft>
            <a:buChar char="•"/>
          </a:pPr>
          <a:r>
            <a:rPr lang="en-US" sz="2400" kern="1200" dirty="0"/>
            <a:t>Develop and prepare all materials and handouts.</a:t>
          </a:r>
        </a:p>
      </dsp:txBody>
      <dsp:txXfrm rot="-5400000">
        <a:off x="2122097" y="416867"/>
        <a:ext cx="5639570" cy="44240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664633-2B2C-4B16-AD3B-B27EB69FE966}">
      <dsp:nvSpPr>
        <dsp:cNvPr id="0" name=""/>
        <dsp:cNvSpPr/>
      </dsp:nvSpPr>
      <dsp:spPr>
        <a:xfrm rot="5400000">
          <a:off x="4074080" y="-1455628"/>
          <a:ext cx="1178718" cy="43891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t>What topics do you need to address?</a:t>
          </a:r>
        </a:p>
      </dsp:txBody>
      <dsp:txXfrm rot="-5400000">
        <a:off x="2468879" y="207113"/>
        <a:ext cx="4331580" cy="1063638"/>
      </dsp:txXfrm>
    </dsp:sp>
    <dsp:sp modelId="{F1200C80-068B-48BE-9465-3D8CF06B154E}">
      <dsp:nvSpPr>
        <dsp:cNvPr id="0" name=""/>
        <dsp:cNvSpPr/>
      </dsp:nvSpPr>
      <dsp:spPr>
        <a:xfrm>
          <a:off x="0" y="2232"/>
          <a:ext cx="2468880" cy="1473398"/>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Topics</a:t>
          </a:r>
        </a:p>
      </dsp:txBody>
      <dsp:txXfrm>
        <a:off x="71925" y="74157"/>
        <a:ext cx="2325030" cy="1329548"/>
      </dsp:txXfrm>
    </dsp:sp>
    <dsp:sp modelId="{07E0FF9B-74B1-4ED9-BA33-20A1554690E5}">
      <dsp:nvSpPr>
        <dsp:cNvPr id="0" name=""/>
        <dsp:cNvSpPr/>
      </dsp:nvSpPr>
      <dsp:spPr>
        <a:xfrm rot="5400000">
          <a:off x="4074080" y="91439"/>
          <a:ext cx="1178718" cy="43891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t>For each topic, what outcome do you want to see?</a:t>
          </a:r>
        </a:p>
      </dsp:txBody>
      <dsp:txXfrm rot="-5400000">
        <a:off x="2468879" y="1754180"/>
        <a:ext cx="4331580" cy="1063638"/>
      </dsp:txXfrm>
    </dsp:sp>
    <dsp:sp modelId="{30057674-0152-43EB-AD64-9404A2D15011}">
      <dsp:nvSpPr>
        <dsp:cNvPr id="0" name=""/>
        <dsp:cNvSpPr/>
      </dsp:nvSpPr>
      <dsp:spPr>
        <a:xfrm>
          <a:off x="0" y="1549300"/>
          <a:ext cx="2468880" cy="1473398"/>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Outcomes</a:t>
          </a:r>
        </a:p>
      </dsp:txBody>
      <dsp:txXfrm>
        <a:off x="71925" y="1621225"/>
        <a:ext cx="2325030" cy="1329548"/>
      </dsp:txXfrm>
    </dsp:sp>
    <dsp:sp modelId="{7E3B4D3C-E6BD-4030-BCAF-3A912953E1D7}">
      <dsp:nvSpPr>
        <dsp:cNvPr id="0" name=""/>
        <dsp:cNvSpPr/>
      </dsp:nvSpPr>
      <dsp:spPr>
        <a:xfrm rot="5400000">
          <a:off x="4074080" y="1638508"/>
          <a:ext cx="1178718" cy="43891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t>What activity(ies) will best support the group to achieve each desired outcome?</a:t>
          </a:r>
        </a:p>
      </dsp:txBody>
      <dsp:txXfrm rot="-5400000">
        <a:off x="2468879" y="3301249"/>
        <a:ext cx="4331580" cy="1063638"/>
      </dsp:txXfrm>
    </dsp:sp>
    <dsp:sp modelId="{410FE258-36E4-4B45-B854-0C619E8901BA}">
      <dsp:nvSpPr>
        <dsp:cNvPr id="0" name=""/>
        <dsp:cNvSpPr/>
      </dsp:nvSpPr>
      <dsp:spPr>
        <a:xfrm>
          <a:off x="0" y="3096369"/>
          <a:ext cx="2468880" cy="1473398"/>
        </a:xfrm>
        <a:prstGeom prst="roundRect">
          <a:avLst/>
        </a:prstGeom>
        <a:solidFill>
          <a:schemeClr val="accent1">
            <a:lumMod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Processes</a:t>
          </a:r>
        </a:p>
      </dsp:txBody>
      <dsp:txXfrm>
        <a:off x="71925" y="3168294"/>
        <a:ext cx="2325030" cy="13295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EAAA70-C3A3-441F-97D6-F1420066F210}">
      <dsp:nvSpPr>
        <dsp:cNvPr id="0" name=""/>
        <dsp:cNvSpPr/>
      </dsp:nvSpPr>
      <dsp:spPr>
        <a:xfrm>
          <a:off x="-121919" y="439670"/>
          <a:ext cx="6400800" cy="4000500"/>
        </a:xfrm>
        <a:prstGeom prst="swooshArrow">
          <a:avLst>
            <a:gd name="adj1" fmla="val 25000"/>
            <a:gd name="adj2" fmla="val 25000"/>
          </a:avLst>
        </a:prstGeom>
        <a:solidFill>
          <a:srgbClr val="FFC000"/>
        </a:solidFill>
        <a:ln>
          <a:noFill/>
        </a:ln>
        <a:effectLst/>
      </dsp:spPr>
      <dsp:style>
        <a:lnRef idx="0">
          <a:scrgbClr r="0" g="0" b="0"/>
        </a:lnRef>
        <a:fillRef idx="1">
          <a:scrgbClr r="0" g="0" b="0"/>
        </a:fillRef>
        <a:effectRef idx="0">
          <a:scrgbClr r="0" g="0" b="0"/>
        </a:effectRef>
        <a:fontRef idx="minor"/>
      </dsp:style>
    </dsp:sp>
    <dsp:sp modelId="{D7351431-206D-4EC6-BD4C-5455F408E67C}">
      <dsp:nvSpPr>
        <dsp:cNvPr id="0" name=""/>
        <dsp:cNvSpPr/>
      </dsp:nvSpPr>
      <dsp:spPr>
        <a:xfrm>
          <a:off x="508559" y="3412921"/>
          <a:ext cx="147218" cy="147218"/>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C42607-CCB9-4F11-82B0-E1E41CD92907}">
      <dsp:nvSpPr>
        <dsp:cNvPr id="0" name=""/>
        <dsp:cNvSpPr/>
      </dsp:nvSpPr>
      <dsp:spPr>
        <a:xfrm>
          <a:off x="393090" y="3603298"/>
          <a:ext cx="1284798" cy="952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008" tIns="0" rIns="0" bIns="0" numCol="1" spcCol="1270" anchor="t" anchorCtr="0">
          <a:noAutofit/>
        </a:bodyPr>
        <a:lstStyle/>
        <a:p>
          <a:pPr marL="0" lvl="0" indent="0" algn="l" defTabSz="622300">
            <a:lnSpc>
              <a:spcPct val="90000"/>
            </a:lnSpc>
            <a:spcBef>
              <a:spcPct val="0"/>
            </a:spcBef>
            <a:spcAft>
              <a:spcPct val="35000"/>
            </a:spcAft>
            <a:buNone/>
          </a:pPr>
          <a:r>
            <a:rPr lang="en-US" sz="1400" kern="1200" dirty="0"/>
            <a:t>Presenting and Reporting</a:t>
          </a:r>
        </a:p>
      </dsp:txBody>
      <dsp:txXfrm>
        <a:off x="393090" y="3603298"/>
        <a:ext cx="1284798" cy="952119"/>
      </dsp:txXfrm>
    </dsp:sp>
    <dsp:sp modelId="{4262E8A3-B360-4AC8-BE5C-A55797694949}">
      <dsp:nvSpPr>
        <dsp:cNvPr id="0" name=""/>
        <dsp:cNvSpPr/>
      </dsp:nvSpPr>
      <dsp:spPr>
        <a:xfrm>
          <a:off x="1305459" y="2647226"/>
          <a:ext cx="230428" cy="230428"/>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E3BB0C-1A35-42AB-AE23-DD3F5A82C816}">
      <dsp:nvSpPr>
        <dsp:cNvPr id="0" name=""/>
        <dsp:cNvSpPr/>
      </dsp:nvSpPr>
      <dsp:spPr>
        <a:xfrm>
          <a:off x="1447805" y="2819398"/>
          <a:ext cx="1125317" cy="16762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099" tIns="0" rIns="0" bIns="0" numCol="1" spcCol="1270" anchor="t" anchorCtr="0">
          <a:noAutofit/>
        </a:bodyPr>
        <a:lstStyle/>
        <a:p>
          <a:pPr marL="0" lvl="0" indent="0" algn="l" defTabSz="622300">
            <a:lnSpc>
              <a:spcPct val="90000"/>
            </a:lnSpc>
            <a:spcBef>
              <a:spcPct val="0"/>
            </a:spcBef>
            <a:spcAft>
              <a:spcPct val="35000"/>
            </a:spcAft>
            <a:buNone/>
          </a:pPr>
          <a:r>
            <a:rPr lang="en-US" sz="1400" kern="1200" dirty="0"/>
            <a:t>Comments and Questions</a:t>
          </a:r>
        </a:p>
      </dsp:txBody>
      <dsp:txXfrm>
        <a:off x="1447805" y="2819398"/>
        <a:ext cx="1125317" cy="1676209"/>
      </dsp:txXfrm>
    </dsp:sp>
    <dsp:sp modelId="{805A2E75-2E5E-42F0-BEB9-22BD919B10AD}">
      <dsp:nvSpPr>
        <dsp:cNvPr id="0" name=""/>
        <dsp:cNvSpPr/>
      </dsp:nvSpPr>
      <dsp:spPr>
        <a:xfrm>
          <a:off x="2329587" y="2036749"/>
          <a:ext cx="307238" cy="307238"/>
        </a:xfrm>
        <a:prstGeom prst="ellipse">
          <a:avLst/>
        </a:prstGeom>
        <a:solidFill>
          <a:srgbClr val="289C3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5C3884-7BBD-4360-B4A9-F735085C46EC}">
      <dsp:nvSpPr>
        <dsp:cNvPr id="0" name=""/>
        <dsp:cNvSpPr/>
      </dsp:nvSpPr>
      <dsp:spPr>
        <a:xfrm>
          <a:off x="2514596" y="2286010"/>
          <a:ext cx="1235354" cy="22482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799" tIns="0" rIns="0" bIns="0" numCol="1" spcCol="1270" anchor="t" anchorCtr="0">
          <a:noAutofit/>
        </a:bodyPr>
        <a:lstStyle/>
        <a:p>
          <a:pPr marL="0" lvl="0" indent="0" algn="l" defTabSz="622300">
            <a:lnSpc>
              <a:spcPct val="90000"/>
            </a:lnSpc>
            <a:spcBef>
              <a:spcPct val="0"/>
            </a:spcBef>
            <a:spcAft>
              <a:spcPct val="35000"/>
            </a:spcAft>
            <a:buNone/>
          </a:pPr>
          <a:r>
            <a:rPr lang="en-US" sz="1400" kern="1200" dirty="0"/>
            <a:t>Extensive Discussion</a:t>
          </a:r>
        </a:p>
      </dsp:txBody>
      <dsp:txXfrm>
        <a:off x="2514596" y="2286010"/>
        <a:ext cx="1235354" cy="2248281"/>
      </dsp:txXfrm>
    </dsp:sp>
    <dsp:sp modelId="{F736A656-7528-4819-8076-6670BF047673}">
      <dsp:nvSpPr>
        <dsp:cNvPr id="0" name=""/>
        <dsp:cNvSpPr/>
      </dsp:nvSpPr>
      <dsp:spPr>
        <a:xfrm>
          <a:off x="3520135" y="1559890"/>
          <a:ext cx="396849" cy="396849"/>
        </a:xfrm>
        <a:prstGeom prst="ellipse">
          <a:avLst/>
        </a:prstGeom>
        <a:solidFill>
          <a:srgbClr val="13592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891406-5921-40B2-9858-23313E87C40A}">
      <dsp:nvSpPr>
        <dsp:cNvPr id="0" name=""/>
        <dsp:cNvSpPr/>
      </dsp:nvSpPr>
      <dsp:spPr>
        <a:xfrm>
          <a:off x="3718560" y="1758314"/>
          <a:ext cx="1280160" cy="26803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282" tIns="0" rIns="0" bIns="0" numCol="1" spcCol="1270" anchor="t" anchorCtr="0">
          <a:noAutofit/>
        </a:bodyPr>
        <a:lstStyle/>
        <a:p>
          <a:pPr marL="0" lvl="0" indent="0" algn="l" defTabSz="622300">
            <a:lnSpc>
              <a:spcPct val="90000"/>
            </a:lnSpc>
            <a:spcBef>
              <a:spcPct val="0"/>
            </a:spcBef>
            <a:spcAft>
              <a:spcPct val="35000"/>
            </a:spcAft>
            <a:buNone/>
          </a:pPr>
          <a:r>
            <a:rPr lang="en-US" sz="1400" kern="1200" dirty="0"/>
            <a:t>Agreement and Alignment</a:t>
          </a:r>
        </a:p>
      </dsp:txBody>
      <dsp:txXfrm>
        <a:off x="3718560" y="1758314"/>
        <a:ext cx="1280160" cy="2680335"/>
      </dsp:txXfrm>
    </dsp:sp>
    <dsp:sp modelId="{F8B4ADDC-0DDE-45E1-A92E-BF96783FAF64}">
      <dsp:nvSpPr>
        <dsp:cNvPr id="0" name=""/>
        <dsp:cNvSpPr/>
      </dsp:nvSpPr>
      <dsp:spPr>
        <a:xfrm>
          <a:off x="4745889" y="1241450"/>
          <a:ext cx="505663" cy="505663"/>
        </a:xfrm>
        <a:prstGeom prst="ellipse">
          <a:avLst/>
        </a:prstGeom>
        <a:solidFill>
          <a:srgbClr val="0723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6D85A8-A093-4A2B-9BA8-E1A9FAC5D26B}">
      <dsp:nvSpPr>
        <dsp:cNvPr id="0" name=""/>
        <dsp:cNvSpPr/>
      </dsp:nvSpPr>
      <dsp:spPr>
        <a:xfrm>
          <a:off x="4754882" y="1752591"/>
          <a:ext cx="1767836" cy="2944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940" tIns="0" rIns="0" bIns="0" numCol="1" spcCol="1270" anchor="t" anchorCtr="0">
          <a:noAutofit/>
        </a:bodyPr>
        <a:lstStyle/>
        <a:p>
          <a:pPr marL="0" lvl="0" indent="0" algn="l" defTabSz="622300">
            <a:lnSpc>
              <a:spcPct val="90000"/>
            </a:lnSpc>
            <a:spcBef>
              <a:spcPct val="0"/>
            </a:spcBef>
            <a:spcAft>
              <a:spcPct val="35000"/>
            </a:spcAft>
            <a:buNone/>
          </a:pPr>
          <a:r>
            <a:rPr lang="en-US" sz="1400" kern="1200" dirty="0"/>
            <a:t>Ownership &amp; Commitment</a:t>
          </a:r>
        </a:p>
      </dsp:txBody>
      <dsp:txXfrm>
        <a:off x="4754882" y="1752591"/>
        <a:ext cx="1767836" cy="2944368"/>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2971593" cy="464184"/>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defTabSz="930275" eaLnBrk="1" hangingPunct="1">
              <a:defRPr sz="1200">
                <a:latin typeface="Verdana" pitchFamily="34" charset="0"/>
              </a:defRPr>
            </a:lvl1pPr>
          </a:lstStyle>
          <a:p>
            <a:endParaRPr lang="en-US"/>
          </a:p>
        </p:txBody>
      </p:sp>
      <p:sp>
        <p:nvSpPr>
          <p:cNvPr id="299011" name="Rectangle 3"/>
          <p:cNvSpPr>
            <a:spLocks noGrp="1" noChangeArrowheads="1"/>
          </p:cNvSpPr>
          <p:nvPr>
            <p:ph type="dt" sz="quarter" idx="1"/>
          </p:nvPr>
        </p:nvSpPr>
        <p:spPr bwMode="auto">
          <a:xfrm>
            <a:off x="3884852" y="0"/>
            <a:ext cx="2971593" cy="464184"/>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algn="r" defTabSz="930275" eaLnBrk="1" hangingPunct="1">
              <a:defRPr sz="1200">
                <a:latin typeface="Verdana" pitchFamily="34" charset="0"/>
              </a:defRPr>
            </a:lvl1pPr>
          </a:lstStyle>
          <a:p>
            <a:endParaRPr lang="en-US"/>
          </a:p>
        </p:txBody>
      </p:sp>
      <p:sp>
        <p:nvSpPr>
          <p:cNvPr id="299012" name="Rectangle 4"/>
          <p:cNvSpPr>
            <a:spLocks noGrp="1" noChangeArrowheads="1"/>
          </p:cNvSpPr>
          <p:nvPr>
            <p:ph type="ftr" sz="quarter" idx="2"/>
          </p:nvPr>
        </p:nvSpPr>
        <p:spPr bwMode="auto">
          <a:xfrm>
            <a:off x="0" y="8830627"/>
            <a:ext cx="2971593" cy="464184"/>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defTabSz="930275" eaLnBrk="1" hangingPunct="1">
              <a:defRPr sz="1200">
                <a:latin typeface="Verdana" pitchFamily="34" charset="0"/>
              </a:defRPr>
            </a:lvl1pPr>
          </a:lstStyle>
          <a:p>
            <a:endParaRPr lang="en-US"/>
          </a:p>
        </p:txBody>
      </p:sp>
      <p:sp>
        <p:nvSpPr>
          <p:cNvPr id="299013" name="Rectangle 5"/>
          <p:cNvSpPr>
            <a:spLocks noGrp="1" noChangeArrowheads="1"/>
          </p:cNvSpPr>
          <p:nvPr>
            <p:ph type="sldNum" sz="quarter" idx="3"/>
          </p:nvPr>
        </p:nvSpPr>
        <p:spPr bwMode="auto">
          <a:xfrm>
            <a:off x="3884852" y="8830627"/>
            <a:ext cx="2971593" cy="464184"/>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algn="r" defTabSz="930275" eaLnBrk="1" hangingPunct="1">
              <a:defRPr sz="1200">
                <a:latin typeface="Verdana" pitchFamily="34" charset="0"/>
              </a:defRPr>
            </a:lvl1pPr>
          </a:lstStyle>
          <a:p>
            <a:fld id="{D6EA1911-ED40-4CDC-86F2-EB806C019E6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2971593" cy="464184"/>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defTabSz="930275" eaLnBrk="1" hangingPunct="1">
              <a:defRPr sz="1200">
                <a:latin typeface="Verdana" pitchFamily="34" charset="0"/>
              </a:defRPr>
            </a:lvl1pPr>
          </a:lstStyle>
          <a:p>
            <a:endParaRPr lang="en-US"/>
          </a:p>
        </p:txBody>
      </p:sp>
      <p:sp>
        <p:nvSpPr>
          <p:cNvPr id="297987" name="Rectangle 3"/>
          <p:cNvSpPr>
            <a:spLocks noGrp="1" noChangeArrowheads="1"/>
          </p:cNvSpPr>
          <p:nvPr>
            <p:ph type="dt" idx="1"/>
          </p:nvPr>
        </p:nvSpPr>
        <p:spPr bwMode="auto">
          <a:xfrm>
            <a:off x="3884852" y="0"/>
            <a:ext cx="2971593" cy="464184"/>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algn="r" defTabSz="930275" eaLnBrk="1" hangingPunct="1">
              <a:defRPr sz="1200">
                <a:latin typeface="Verdana" pitchFamily="34" charset="0"/>
              </a:defRPr>
            </a:lvl1pPr>
          </a:lstStyle>
          <a:p>
            <a:endParaRPr lang="en-US"/>
          </a:p>
        </p:txBody>
      </p:sp>
      <p:sp>
        <p:nvSpPr>
          <p:cNvPr id="297988" name="Rectangle 4"/>
          <p:cNvSpPr>
            <a:spLocks noGrp="1" noRot="1" noChangeAspect="1" noChangeArrowheads="1" noTextEdit="1"/>
          </p:cNvSpPr>
          <p:nvPr>
            <p:ph type="sldImg" idx="2"/>
          </p:nvPr>
        </p:nvSpPr>
        <p:spPr bwMode="auto">
          <a:xfrm>
            <a:off x="1104900" y="698500"/>
            <a:ext cx="4648200" cy="3486150"/>
          </a:xfrm>
          <a:prstGeom prst="rect">
            <a:avLst/>
          </a:prstGeom>
          <a:noFill/>
          <a:ln w="9525">
            <a:solidFill>
              <a:srgbClr val="000000"/>
            </a:solidFill>
            <a:miter lim="800000"/>
            <a:headEnd/>
            <a:tailEnd/>
          </a:ln>
          <a:effectLst/>
        </p:spPr>
      </p:sp>
      <p:sp>
        <p:nvSpPr>
          <p:cNvPr id="297989" name="Rectangle 5"/>
          <p:cNvSpPr>
            <a:spLocks noGrp="1" noChangeArrowheads="1"/>
          </p:cNvSpPr>
          <p:nvPr>
            <p:ph type="body" sz="quarter" idx="3"/>
          </p:nvPr>
        </p:nvSpPr>
        <p:spPr bwMode="auto">
          <a:xfrm>
            <a:off x="686112" y="4416108"/>
            <a:ext cx="5485778" cy="4182427"/>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7990" name="Rectangle 6"/>
          <p:cNvSpPr>
            <a:spLocks noGrp="1" noChangeArrowheads="1"/>
          </p:cNvSpPr>
          <p:nvPr>
            <p:ph type="ftr" sz="quarter" idx="4"/>
          </p:nvPr>
        </p:nvSpPr>
        <p:spPr bwMode="auto">
          <a:xfrm>
            <a:off x="0" y="8830627"/>
            <a:ext cx="2971593" cy="464184"/>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defTabSz="930275" eaLnBrk="1" hangingPunct="1">
              <a:defRPr sz="1200">
                <a:latin typeface="Verdana" pitchFamily="34" charset="0"/>
              </a:defRPr>
            </a:lvl1pPr>
          </a:lstStyle>
          <a:p>
            <a:endParaRPr lang="en-US"/>
          </a:p>
        </p:txBody>
      </p:sp>
      <p:sp>
        <p:nvSpPr>
          <p:cNvPr id="297991" name="Rectangle 7"/>
          <p:cNvSpPr>
            <a:spLocks noGrp="1" noChangeArrowheads="1"/>
          </p:cNvSpPr>
          <p:nvPr>
            <p:ph type="sldNum" sz="quarter" idx="5"/>
          </p:nvPr>
        </p:nvSpPr>
        <p:spPr bwMode="auto">
          <a:xfrm>
            <a:off x="3884852" y="8830627"/>
            <a:ext cx="2971593" cy="464184"/>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algn="r" defTabSz="930275" eaLnBrk="1" hangingPunct="1">
              <a:defRPr sz="1200">
                <a:latin typeface="Verdana" pitchFamily="34" charset="0"/>
              </a:defRPr>
            </a:lvl1pPr>
          </a:lstStyle>
          <a:p>
            <a:fld id="{CD5A5636-D208-461D-8726-EFE8D2840EE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Verdana" pitchFamily="34" charset="0"/>
        <a:ea typeface="+mn-ea"/>
        <a:cs typeface="+mn-cs"/>
      </a:defRPr>
    </a:lvl1pPr>
    <a:lvl2pPr marL="457200" algn="l" rtl="0" fontAlgn="base">
      <a:spcBef>
        <a:spcPct val="30000"/>
      </a:spcBef>
      <a:spcAft>
        <a:spcPct val="0"/>
      </a:spcAft>
      <a:defRPr sz="1200" kern="1200">
        <a:solidFill>
          <a:schemeClr val="tx1"/>
        </a:solidFill>
        <a:latin typeface="Verdana" pitchFamily="34" charset="0"/>
        <a:ea typeface="+mn-ea"/>
        <a:cs typeface="+mn-cs"/>
      </a:defRPr>
    </a:lvl2pPr>
    <a:lvl3pPr marL="914400" algn="l" rtl="0" fontAlgn="base">
      <a:spcBef>
        <a:spcPct val="30000"/>
      </a:spcBef>
      <a:spcAft>
        <a:spcPct val="0"/>
      </a:spcAft>
      <a:defRPr sz="1200" kern="1200">
        <a:solidFill>
          <a:schemeClr val="tx1"/>
        </a:solidFill>
        <a:latin typeface="Verdana" pitchFamily="34" charset="0"/>
        <a:ea typeface="+mn-ea"/>
        <a:cs typeface="+mn-cs"/>
      </a:defRPr>
    </a:lvl3pPr>
    <a:lvl4pPr marL="1371600" algn="l" rtl="0" fontAlgn="base">
      <a:spcBef>
        <a:spcPct val="30000"/>
      </a:spcBef>
      <a:spcAft>
        <a:spcPct val="0"/>
      </a:spcAft>
      <a:defRPr sz="1200" kern="1200">
        <a:solidFill>
          <a:schemeClr val="tx1"/>
        </a:solidFill>
        <a:latin typeface="Verdana" pitchFamily="34" charset="0"/>
        <a:ea typeface="+mn-ea"/>
        <a:cs typeface="+mn-cs"/>
      </a:defRPr>
    </a:lvl4pPr>
    <a:lvl5pPr marL="1828800" algn="l" rtl="0" fontAlgn="base">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2409F6-E970-42EA-B92E-2D1743BD8663}" type="slidenum">
              <a:rPr lang="en-US"/>
              <a:pPr/>
              <a:t>1</a:t>
            </a:fld>
            <a:endParaRPr lang="en-US"/>
          </a:p>
        </p:txBody>
      </p:sp>
      <p:sp>
        <p:nvSpPr>
          <p:cNvPr id="370690" name="Rectangle 2"/>
          <p:cNvSpPr>
            <a:spLocks noGrp="1" noRot="1" noChangeAspect="1" noChangeArrowheads="1" noTextEdit="1"/>
          </p:cNvSpPr>
          <p:nvPr>
            <p:ph type="sldImg"/>
          </p:nvPr>
        </p:nvSpPr>
        <p:spPr>
          <a:ln/>
        </p:spPr>
      </p:sp>
      <p:sp>
        <p:nvSpPr>
          <p:cNvPr id="370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11</a:t>
            </a:fld>
            <a:endParaRPr lang="en-US"/>
          </a:p>
        </p:txBody>
      </p:sp>
    </p:spTree>
    <p:extLst>
      <p:ext uri="{BB962C8B-B14F-4D97-AF65-F5344CB8AC3E}">
        <p14:creationId xmlns:p14="http://schemas.microsoft.com/office/powerpoint/2010/main" val="3705609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12</a:t>
            </a:fld>
            <a:endParaRPr lang="en-US"/>
          </a:p>
        </p:txBody>
      </p:sp>
    </p:spTree>
    <p:extLst>
      <p:ext uri="{BB962C8B-B14F-4D97-AF65-F5344CB8AC3E}">
        <p14:creationId xmlns:p14="http://schemas.microsoft.com/office/powerpoint/2010/main" val="1053591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Use scenario and Questions for Practice 1</a:t>
            </a:r>
          </a:p>
        </p:txBody>
      </p:sp>
      <p:sp>
        <p:nvSpPr>
          <p:cNvPr id="4" name="Slide Number Placeholder 3"/>
          <p:cNvSpPr>
            <a:spLocks noGrp="1"/>
          </p:cNvSpPr>
          <p:nvPr>
            <p:ph type="sldNum" sz="quarter" idx="10"/>
          </p:nvPr>
        </p:nvSpPr>
        <p:spPr/>
        <p:txBody>
          <a:bodyPr/>
          <a:lstStyle/>
          <a:p>
            <a:fld id="{CD5A5636-D208-461D-8726-EFE8D2840EEE}" type="slidenum">
              <a:rPr lang="en-US" smtClean="0"/>
              <a:pPr/>
              <a:t>13</a:t>
            </a:fld>
            <a:endParaRPr lang="en-US"/>
          </a:p>
        </p:txBody>
      </p:sp>
    </p:spTree>
    <p:extLst>
      <p:ext uri="{BB962C8B-B14F-4D97-AF65-F5344CB8AC3E}">
        <p14:creationId xmlns:p14="http://schemas.microsoft.com/office/powerpoint/2010/main" val="3150358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a:t>What is an agenda?  Why do we create agendas?  What’s on an</a:t>
            </a:r>
            <a:r>
              <a:rPr lang="en-US" baseline="0" dirty="0"/>
              <a:t> effective agenda? </a:t>
            </a:r>
            <a:r>
              <a:rPr lang="en-US" dirty="0"/>
              <a:t>Discuss agendas as facilitation guides, especially when agendas have been co-designed with others.  Use sample agenda as a reference point for slides 15, 16, and 18.</a:t>
            </a:r>
          </a:p>
        </p:txBody>
      </p:sp>
      <p:sp>
        <p:nvSpPr>
          <p:cNvPr id="4" name="Slide Number Placeholder 3"/>
          <p:cNvSpPr>
            <a:spLocks noGrp="1"/>
          </p:cNvSpPr>
          <p:nvPr>
            <p:ph type="sldNum" sz="quarter" idx="10"/>
          </p:nvPr>
        </p:nvSpPr>
        <p:spPr/>
        <p:txBody>
          <a:bodyPr/>
          <a:lstStyle/>
          <a:p>
            <a:fld id="{CD5A5636-D208-461D-8726-EFE8D2840EE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Verdana" pitchFamily="34" charset="0"/>
                <a:ea typeface="+mn-ea"/>
                <a:cs typeface="+mn-cs"/>
              </a:rPr>
              <a:t>Planning alternates between expanding and culling ideas. </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Verdana" pitchFamily="34" charset="0"/>
                <a:ea typeface="+mn-ea"/>
                <a:cs typeface="+mn-cs"/>
              </a:rPr>
              <a:t>Visioning and brainstorming help participants expand their thinking. </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Verdana" pitchFamily="34" charset="0"/>
                <a:ea typeface="+mn-ea"/>
                <a:cs typeface="+mn-cs"/>
              </a:rPr>
              <a:t>Ranking, cost-benefit analysis, and comparing related concepts help participants winnow their thinking. </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Verdana" pitchFamily="34" charset="0"/>
                <a:ea typeface="+mn-ea"/>
                <a:cs typeface="+mn-cs"/>
              </a:rPr>
              <a:t>When critical issues must be addressed, participants might use a problem solving process</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Verdana" pitchFamily="34" charset="0"/>
                <a:ea typeface="+mn-ea"/>
                <a:cs typeface="+mn-cs"/>
              </a:rPr>
              <a:t>Without a sequential structure to guide thinking and dialogue, participants become bogged down or overwhelmed. </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Verdana" pitchFamily="34" charset="0"/>
                <a:ea typeface="+mn-ea"/>
                <a:cs typeface="+mn-cs"/>
              </a:rPr>
              <a:t>Using a rational framework guides and clarifies the participants' thought process</a:t>
            </a:r>
          </a:p>
          <a:p>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Play video</a:t>
            </a:r>
            <a:r>
              <a:rPr lang="en-US" baseline="0" dirty="0"/>
              <a:t> for 3:30 or less.  Just enough for attendees to recognize the meeting isn’t going well.</a:t>
            </a:r>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Facilitator – A guide or discussion leader.  They help groups do their best thinking and create a space where everyone can participate</a:t>
            </a:r>
          </a:p>
          <a:p>
            <a:r>
              <a:rPr lang="en-US" dirty="0"/>
              <a:t>Note taker – keeps meeting minutes or</a:t>
            </a:r>
            <a:r>
              <a:rPr lang="en-US" baseline="0" dirty="0"/>
              <a:t> notes.  May also support visibly documenting ideas for the group to see.</a:t>
            </a:r>
            <a:endParaRPr lang="en-US" dirty="0"/>
          </a:p>
          <a:p>
            <a:r>
              <a:rPr lang="en-US" dirty="0"/>
              <a:t>Time keeper – ensures meeting</a:t>
            </a:r>
            <a:r>
              <a:rPr lang="en-US" baseline="0" dirty="0"/>
              <a:t> activities stay within time constraints</a:t>
            </a:r>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18</a:t>
            </a:fld>
            <a:endParaRPr lang="en-US"/>
          </a:p>
        </p:txBody>
      </p:sp>
    </p:spTree>
    <p:extLst>
      <p:ext uri="{BB962C8B-B14F-4D97-AF65-F5344CB8AC3E}">
        <p14:creationId xmlns:p14="http://schemas.microsoft.com/office/powerpoint/2010/main" val="200768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Practice creating agendas using the Scenario presented in the 1</a:t>
            </a:r>
            <a:r>
              <a:rPr lang="en-US" baseline="30000" dirty="0"/>
              <a:t>st</a:t>
            </a:r>
            <a:r>
              <a:rPr lang="en-US" dirty="0"/>
              <a:t> practice.  Agendas will be developed in pairs or small groups then use some time for groups to shar their planned agendas with the larger group.  Groups can use flipchart paper to draft their agendas so that it is easier for the larger group to see their work.</a:t>
            </a:r>
          </a:p>
        </p:txBody>
      </p:sp>
      <p:sp>
        <p:nvSpPr>
          <p:cNvPr id="4" name="Slide Number Placeholder 3"/>
          <p:cNvSpPr>
            <a:spLocks noGrp="1"/>
          </p:cNvSpPr>
          <p:nvPr>
            <p:ph type="sldNum" sz="quarter" idx="10"/>
          </p:nvPr>
        </p:nvSpPr>
        <p:spPr/>
        <p:txBody>
          <a:bodyPr/>
          <a:lstStyle/>
          <a:p>
            <a:fld id="{CD5A5636-D208-461D-8726-EFE8D2840EE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Verdana" pitchFamily="34" charset="0"/>
                <a:ea typeface="+mn-ea"/>
                <a:cs typeface="+mn-cs"/>
              </a:rPr>
              <a:t>Welcome – 9:05am</a:t>
            </a:r>
          </a:p>
          <a:p>
            <a:r>
              <a:rPr lang="en-US" sz="1200" kern="1200" dirty="0">
                <a:solidFill>
                  <a:schemeClr val="tx1"/>
                </a:solidFill>
                <a:latin typeface="Verdana" pitchFamily="34" charset="0"/>
                <a:ea typeface="+mn-ea"/>
                <a:cs typeface="+mn-cs"/>
              </a:rPr>
              <a:t>Introductions – Icebreaker – 9:08am</a:t>
            </a:r>
          </a:p>
          <a:p>
            <a:r>
              <a:rPr lang="en-US" sz="1200" kern="1200" dirty="0">
                <a:solidFill>
                  <a:schemeClr val="tx1"/>
                </a:solidFill>
                <a:latin typeface="Verdana" pitchFamily="34" charset="0"/>
                <a:ea typeface="+mn-ea"/>
                <a:cs typeface="+mn-cs"/>
              </a:rPr>
              <a:t>Training Ground Rules – 9:25am</a:t>
            </a:r>
          </a:p>
          <a:p>
            <a:r>
              <a:rPr lang="en-US" sz="1200" kern="1200" dirty="0">
                <a:solidFill>
                  <a:schemeClr val="tx1"/>
                </a:solidFill>
                <a:latin typeface="Verdana" pitchFamily="34" charset="0"/>
                <a:ea typeface="+mn-ea"/>
                <a:cs typeface="+mn-cs"/>
              </a:rPr>
              <a:t>Training Goals – 9:35am</a:t>
            </a:r>
          </a:p>
          <a:p>
            <a:r>
              <a:rPr lang="en-US" sz="1200" kern="1200" dirty="0">
                <a:solidFill>
                  <a:schemeClr val="tx1"/>
                </a:solidFill>
                <a:latin typeface="Verdana" pitchFamily="34" charset="0"/>
                <a:ea typeface="+mn-ea"/>
                <a:cs typeface="+mn-cs"/>
              </a:rPr>
              <a:t>Why do we have meetings – 9:40am</a:t>
            </a:r>
          </a:p>
          <a:p>
            <a:r>
              <a:rPr lang="en-US" sz="1200" kern="1200" dirty="0">
                <a:solidFill>
                  <a:schemeClr val="tx1"/>
                </a:solidFill>
                <a:latin typeface="Verdana" pitchFamily="34" charset="0"/>
                <a:ea typeface="+mn-ea"/>
                <a:cs typeface="+mn-cs"/>
              </a:rPr>
              <a:t>Meeting 1 video and discussion:  9:50am</a:t>
            </a:r>
          </a:p>
          <a:p>
            <a:r>
              <a:rPr lang="en-US" sz="1200" kern="1200" dirty="0">
                <a:solidFill>
                  <a:schemeClr val="tx1"/>
                </a:solidFill>
                <a:latin typeface="Verdana" pitchFamily="34" charset="0"/>
                <a:ea typeface="+mn-ea"/>
                <a:cs typeface="+mn-cs"/>
              </a:rPr>
              <a:t>Meeting planning: 10:00am </a:t>
            </a:r>
          </a:p>
          <a:p>
            <a:r>
              <a:rPr lang="en-US" sz="1200" kern="1200" dirty="0">
                <a:solidFill>
                  <a:schemeClr val="tx1"/>
                </a:solidFill>
                <a:latin typeface="Verdana" pitchFamily="34" charset="0"/>
                <a:ea typeface="+mn-ea"/>
                <a:cs typeface="+mn-cs"/>
              </a:rPr>
              <a:t>Planning practice 1:    10:30am </a:t>
            </a:r>
          </a:p>
          <a:p>
            <a:r>
              <a:rPr lang="en-US" sz="1200" kern="1200" dirty="0">
                <a:solidFill>
                  <a:schemeClr val="tx1"/>
                </a:solidFill>
                <a:latin typeface="Verdana" pitchFamily="34" charset="0"/>
                <a:ea typeface="+mn-ea"/>
                <a:cs typeface="+mn-cs"/>
              </a:rPr>
              <a:t>Developing Agenda:  10:45am </a:t>
            </a:r>
          </a:p>
          <a:p>
            <a:r>
              <a:rPr lang="en-US" sz="1200" kern="1200" dirty="0">
                <a:solidFill>
                  <a:schemeClr val="tx1"/>
                </a:solidFill>
                <a:latin typeface="Verdana" pitchFamily="34" charset="0"/>
                <a:ea typeface="+mn-ea"/>
                <a:cs typeface="+mn-cs"/>
              </a:rPr>
              <a:t>Meeting 2 Video:  11:05am </a:t>
            </a:r>
          </a:p>
          <a:p>
            <a:r>
              <a:rPr lang="en-US" sz="1200" kern="1200" dirty="0">
                <a:solidFill>
                  <a:schemeClr val="tx1"/>
                </a:solidFill>
                <a:latin typeface="Verdana" pitchFamily="34" charset="0"/>
                <a:ea typeface="+mn-ea"/>
                <a:cs typeface="+mn-cs"/>
              </a:rPr>
              <a:t>Results based agenda/Practice #2 – 11:15am </a:t>
            </a:r>
          </a:p>
          <a:p>
            <a:r>
              <a:rPr lang="en-US" sz="1200" kern="1200" dirty="0">
                <a:solidFill>
                  <a:schemeClr val="tx1"/>
                </a:solidFill>
                <a:latin typeface="Verdana" pitchFamily="34" charset="0"/>
                <a:ea typeface="+mn-ea"/>
                <a:cs typeface="+mn-cs"/>
              </a:rPr>
              <a:t>What is a Facilitator – 11:45am </a:t>
            </a:r>
          </a:p>
          <a:p>
            <a:r>
              <a:rPr lang="en-US" sz="1200" kern="1200" dirty="0">
                <a:solidFill>
                  <a:schemeClr val="tx1"/>
                </a:solidFill>
                <a:latin typeface="Verdana" pitchFamily="34" charset="0"/>
                <a:ea typeface="+mn-ea"/>
                <a:cs typeface="+mn-cs"/>
              </a:rPr>
              <a:t>Remember a Facilitator…</a:t>
            </a:r>
          </a:p>
          <a:p>
            <a:r>
              <a:rPr lang="en-US" sz="1200" kern="1200" dirty="0">
                <a:solidFill>
                  <a:schemeClr val="tx1"/>
                </a:solidFill>
                <a:latin typeface="Verdana" pitchFamily="34" charset="0"/>
                <a:ea typeface="+mn-ea"/>
                <a:cs typeface="+mn-cs"/>
              </a:rPr>
              <a:t>Training Reflections/Evaluations – 11:50am</a:t>
            </a:r>
          </a:p>
          <a:p>
            <a:r>
              <a:rPr lang="en-US" sz="1200" kern="1200" dirty="0">
                <a:solidFill>
                  <a:schemeClr val="tx1"/>
                </a:solidFill>
                <a:latin typeface="Verdana" pitchFamily="34" charset="0"/>
                <a:ea typeface="+mn-ea"/>
                <a:cs typeface="+mn-cs"/>
              </a:rPr>
              <a:t>Goodbye and Invite to next training – 12:00pm</a:t>
            </a:r>
          </a:p>
          <a:p>
            <a:endParaRPr lang="en-US" sz="1200" kern="1200" dirty="0">
              <a:solidFill>
                <a:schemeClr val="tx1"/>
              </a:solidFill>
              <a:latin typeface="Verdana" pitchFamily="34" charset="0"/>
              <a:ea typeface="+mn-ea"/>
              <a:cs typeface="+mn-cs"/>
            </a:endParaRPr>
          </a:p>
          <a:p>
            <a:r>
              <a:rPr lang="en-US" sz="1200" kern="1200" dirty="0">
                <a:solidFill>
                  <a:schemeClr val="tx1"/>
                </a:solidFill>
                <a:latin typeface="Verdana" pitchFamily="34" charset="0"/>
                <a:ea typeface="+mn-ea"/>
                <a:cs typeface="+mn-cs"/>
              </a:rPr>
              <a:t>**Time pacing may change based on break schedule and/or </a:t>
            </a:r>
            <a:r>
              <a:rPr lang="en-US" sz="1200" kern="1200">
                <a:solidFill>
                  <a:schemeClr val="tx1"/>
                </a:solidFill>
                <a:latin typeface="Verdana" pitchFamily="34" charset="0"/>
                <a:ea typeface="+mn-ea"/>
                <a:cs typeface="+mn-cs"/>
              </a:rPr>
              <a:t>other activities**</a:t>
            </a:r>
            <a:endParaRPr lang="en-US" sz="1200" kern="1200" dirty="0">
              <a:solidFill>
                <a:schemeClr val="tx1"/>
              </a:solidFill>
              <a:latin typeface="Verdana" pitchFamily="34" charset="0"/>
              <a:ea typeface="+mn-ea"/>
              <a:cs typeface="+mn-cs"/>
            </a:endParaRPr>
          </a:p>
        </p:txBody>
      </p:sp>
      <p:sp>
        <p:nvSpPr>
          <p:cNvPr id="4" name="Slide Number Placeholder 3"/>
          <p:cNvSpPr>
            <a:spLocks noGrp="1"/>
          </p:cNvSpPr>
          <p:nvPr>
            <p:ph type="sldNum" sz="quarter" idx="10"/>
          </p:nvPr>
        </p:nvSpPr>
        <p:spPr/>
        <p:txBody>
          <a:bodyPr/>
          <a:lstStyle/>
          <a:p>
            <a:fld id="{CD5A5636-D208-461D-8726-EFE8D2840EE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(1) Ask the group:  what is a facilitator?</a:t>
            </a:r>
          </a:p>
          <a:p>
            <a:r>
              <a:rPr lang="en-US" dirty="0"/>
              <a:t>(2) Why would a group need a facilitator?</a:t>
            </a:r>
          </a:p>
          <a:p>
            <a:endParaRPr lang="en-US" dirty="0"/>
          </a:p>
          <a:p>
            <a:r>
              <a:rPr lang="en-US" b="1" dirty="0"/>
              <a:t>Chairperson:</a:t>
            </a:r>
            <a:r>
              <a:rPr lang="en-US" dirty="0"/>
              <a:t> determines the meeting objectives and plans, and is responsible for the overall direction of the meeting.  But as you can see from today’s session, we explored how useful it is to co-design/plan meeting with other involved partners.  </a:t>
            </a:r>
          </a:p>
          <a:p>
            <a:endParaRPr lang="en-US" dirty="0"/>
          </a:p>
          <a:p>
            <a:r>
              <a:rPr lang="en-US" b="1" dirty="0"/>
              <a:t>The Distinction between a Meeting Facilitator and a Chairperson</a:t>
            </a:r>
            <a:br>
              <a:rPr lang="en-US" b="1" dirty="0"/>
            </a:br>
            <a:r>
              <a:rPr lang="en-US" dirty="0"/>
              <a:t>The Chairperson is driving, or focusing on the </a:t>
            </a:r>
            <a:r>
              <a:rPr lang="en-US" b="1" dirty="0"/>
              <a:t>content</a:t>
            </a:r>
            <a:r>
              <a:rPr lang="en-US" dirty="0"/>
              <a:t> of the meeting. The Chair is allowed to have an opinion.</a:t>
            </a:r>
          </a:p>
          <a:p>
            <a:endParaRPr lang="en-US" dirty="0"/>
          </a:p>
          <a:p>
            <a:r>
              <a:rPr lang="en-US" dirty="0"/>
              <a:t>The Facilitator is managing the </a:t>
            </a:r>
            <a:r>
              <a:rPr lang="en-US" b="1" dirty="0"/>
              <a:t>process</a:t>
            </a:r>
            <a:r>
              <a:rPr lang="en-US" dirty="0"/>
              <a:t> of what goes on during the meeting to secure maximum productive involvement, the Facilitator must remain neutral where possible.</a:t>
            </a:r>
          </a:p>
        </p:txBody>
      </p:sp>
      <p:sp>
        <p:nvSpPr>
          <p:cNvPr id="4" name="Slide Number Placeholder 3"/>
          <p:cNvSpPr>
            <a:spLocks noGrp="1"/>
          </p:cNvSpPr>
          <p:nvPr>
            <p:ph type="sldNum" sz="quarter" idx="10"/>
          </p:nvPr>
        </p:nvSpPr>
        <p:spPr/>
        <p:txBody>
          <a:bodyPr/>
          <a:lstStyle/>
          <a:p>
            <a:fld id="{CD5A5636-D208-461D-8726-EFE8D2840EEE}" type="slidenum">
              <a:rPr lang="en-US" smtClean="0"/>
              <a:pPr/>
              <a:t>20</a:t>
            </a:fld>
            <a:endParaRPr lang="en-US"/>
          </a:p>
        </p:txBody>
      </p:sp>
    </p:spTree>
    <p:extLst>
      <p:ext uri="{BB962C8B-B14F-4D97-AF65-F5344CB8AC3E}">
        <p14:creationId xmlns:p14="http://schemas.microsoft.com/office/powerpoint/2010/main" val="33972768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 HERE!!!</a:t>
            </a:r>
          </a:p>
        </p:txBody>
      </p:sp>
      <p:sp>
        <p:nvSpPr>
          <p:cNvPr id="4" name="Slide Number Placeholder 3"/>
          <p:cNvSpPr>
            <a:spLocks noGrp="1"/>
          </p:cNvSpPr>
          <p:nvPr>
            <p:ph type="sldNum" sz="quarter" idx="10"/>
          </p:nvPr>
        </p:nvSpPr>
        <p:spPr/>
        <p:txBody>
          <a:bodyPr/>
          <a:lstStyle/>
          <a:p>
            <a:fld id="{75635CC6-1002-8841-8CDB-F5C6A94D99E9}" type="slidenum">
              <a:rPr lang="en-US" smtClean="0"/>
              <a:pPr/>
              <a:t>21</a:t>
            </a:fld>
            <a:endParaRPr lang="en-US" dirty="0"/>
          </a:p>
        </p:txBody>
      </p:sp>
    </p:spTree>
    <p:extLst>
      <p:ext uri="{BB962C8B-B14F-4D97-AF65-F5344CB8AC3E}">
        <p14:creationId xmlns:p14="http://schemas.microsoft.com/office/powerpoint/2010/main" val="27025574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A5636-D208-461D-8726-EFE8D2840EEE}"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325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x-none" altLang="x-none"/>
          </a:p>
        </p:txBody>
      </p:sp>
      <p:sp>
        <p:nvSpPr>
          <p:cNvPr id="5325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74A502D-2DB3-4341-B20A-BAFA22BF8DF0}" type="slidenum">
              <a:rPr lang="en-US" altLang="x-none">
                <a:latin typeface="Calibri" charset="0"/>
              </a:rPr>
              <a:pPr/>
              <a:t>25</a:t>
            </a:fld>
            <a:endParaRPr lang="en-US" altLang="x-none">
              <a:latin typeface="Calibri" charset="0"/>
            </a:endParaRPr>
          </a:p>
        </p:txBody>
      </p:sp>
    </p:spTree>
    <p:extLst>
      <p:ext uri="{BB962C8B-B14F-4D97-AF65-F5344CB8AC3E}">
        <p14:creationId xmlns:p14="http://schemas.microsoft.com/office/powerpoint/2010/main" val="3263316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Share the above training agreements with the group for consideration.  Invite them to add, remove or amend the agreements as the group sees fit.  </a:t>
            </a:r>
          </a:p>
        </p:txBody>
      </p:sp>
      <p:sp>
        <p:nvSpPr>
          <p:cNvPr id="4" name="Slide Number Placeholder 3"/>
          <p:cNvSpPr>
            <a:spLocks noGrp="1"/>
          </p:cNvSpPr>
          <p:nvPr>
            <p:ph type="sldNum" sz="quarter" idx="10"/>
          </p:nvPr>
        </p:nvSpPr>
        <p:spPr/>
        <p:txBody>
          <a:bodyPr/>
          <a:lstStyle/>
          <a:p>
            <a:fld id="{22A0AA05-0927-AC42-800A-B457804636C9}" type="slidenum">
              <a:rPr lang="en-US" smtClean="0"/>
              <a:t>3</a:t>
            </a:fld>
            <a:endParaRPr lang="en-US"/>
          </a:p>
        </p:txBody>
      </p:sp>
    </p:spTree>
    <p:extLst>
      <p:ext uri="{BB962C8B-B14F-4D97-AF65-F5344CB8AC3E}">
        <p14:creationId xmlns:p14="http://schemas.microsoft.com/office/powerpoint/2010/main" val="2795671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A5636-D208-461D-8726-EFE8D2840EE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t>Community at Work, Sam </a:t>
            </a:r>
            <a:r>
              <a:rPr lang="en-US" sz="1200" dirty="0" err="1"/>
              <a:t>Kaner</a:t>
            </a:r>
            <a:r>
              <a:rPr lang="en-US" sz="1200" dirty="0"/>
              <a:t>, </a:t>
            </a:r>
            <a:r>
              <a:rPr lang="en-US" sz="1200" i="1" dirty="0"/>
              <a:t>Facilitators Guide to Participatory Decision Making</a:t>
            </a:r>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Play full video approx.</a:t>
            </a:r>
            <a:r>
              <a:rPr lang="en-US" baseline="0" dirty="0"/>
              <a:t> 2 minutes</a:t>
            </a:r>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 can use today’s training session as an example for slides 8-12.  As you discuss each slide, you can demonstrate the different concepts by using your planning practice for this training session as an example.</a:t>
            </a:r>
          </a:p>
        </p:txBody>
      </p:sp>
      <p:sp>
        <p:nvSpPr>
          <p:cNvPr id="4" name="Slide Number Placeholder 3"/>
          <p:cNvSpPr>
            <a:spLocks noGrp="1"/>
          </p:cNvSpPr>
          <p:nvPr>
            <p:ph type="sldNum" sz="quarter" idx="10"/>
          </p:nvPr>
        </p:nvSpPr>
        <p:spPr/>
        <p:txBody>
          <a:bodyPr/>
          <a:lstStyle/>
          <a:p>
            <a:fld id="{CD5A5636-D208-461D-8726-EFE8D2840EE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9</a:t>
            </a:fld>
            <a:endParaRPr lang="en-US"/>
          </a:p>
        </p:txBody>
      </p:sp>
    </p:spTree>
    <p:extLst>
      <p:ext uri="{BB962C8B-B14F-4D97-AF65-F5344CB8AC3E}">
        <p14:creationId xmlns:p14="http://schemas.microsoft.com/office/powerpoint/2010/main" val="2310106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89122" name="AutoShape 2"/>
          <p:cNvSpPr>
            <a:spLocks noChangeArrowheads="1"/>
          </p:cNvSpPr>
          <p:nvPr/>
        </p:nvSpPr>
        <p:spPr bwMode="auto">
          <a:xfrm>
            <a:off x="304800" y="381000"/>
            <a:ext cx="8534400" cy="5943600"/>
          </a:xfrm>
          <a:prstGeom prst="roundRect">
            <a:avLst>
              <a:gd name="adj" fmla="val 16667"/>
            </a:avLst>
          </a:prstGeom>
          <a:noFill/>
          <a:ln w="28575">
            <a:solidFill>
              <a:schemeClr val="accent2"/>
            </a:solidFill>
            <a:round/>
            <a:headEnd/>
            <a:tailEnd/>
          </a:ln>
          <a:effectLst/>
        </p:spPr>
        <p:txBody>
          <a:bodyPr wrap="none" anchor="ctr"/>
          <a:lstStyle/>
          <a:p>
            <a:endParaRPr lang="en-US"/>
          </a:p>
        </p:txBody>
      </p:sp>
      <p:sp>
        <p:nvSpPr>
          <p:cNvPr id="389123" name="AutoShape 3"/>
          <p:cNvSpPr>
            <a:spLocks noChangeArrowheads="1"/>
          </p:cNvSpPr>
          <p:nvPr/>
        </p:nvSpPr>
        <p:spPr bwMode="auto">
          <a:xfrm>
            <a:off x="381000" y="457200"/>
            <a:ext cx="8382000" cy="5791200"/>
          </a:xfrm>
          <a:prstGeom prst="roundRect">
            <a:avLst>
              <a:gd name="adj" fmla="val 16667"/>
            </a:avLst>
          </a:prstGeom>
          <a:noFill/>
          <a:ln w="9525">
            <a:solidFill>
              <a:schemeClr val="accent1"/>
            </a:solidFill>
            <a:round/>
            <a:headEnd/>
            <a:tailEnd/>
          </a:ln>
          <a:effectLst/>
        </p:spPr>
        <p:txBody>
          <a:bodyPr wrap="none" anchor="ctr"/>
          <a:lstStyle/>
          <a:p>
            <a:endParaRPr lang="en-US"/>
          </a:p>
        </p:txBody>
      </p:sp>
      <p:sp>
        <p:nvSpPr>
          <p:cNvPr id="389124" name="Line 4"/>
          <p:cNvSpPr>
            <a:spLocks noChangeShapeType="1"/>
          </p:cNvSpPr>
          <p:nvPr/>
        </p:nvSpPr>
        <p:spPr bwMode="auto">
          <a:xfrm>
            <a:off x="1447800" y="2514600"/>
            <a:ext cx="6934200" cy="0"/>
          </a:xfrm>
          <a:prstGeom prst="line">
            <a:avLst/>
          </a:prstGeom>
          <a:noFill/>
          <a:ln w="12700">
            <a:solidFill>
              <a:schemeClr val="hlink"/>
            </a:solidFill>
            <a:round/>
            <a:headEnd/>
            <a:tailEnd/>
          </a:ln>
          <a:effectLst/>
        </p:spPr>
        <p:txBody>
          <a:bodyPr/>
          <a:lstStyle/>
          <a:p>
            <a:endParaRPr lang="en-US"/>
          </a:p>
        </p:txBody>
      </p:sp>
      <p:sp>
        <p:nvSpPr>
          <p:cNvPr id="389125" name="AutoShape 5"/>
          <p:cNvSpPr>
            <a:spLocks noChangeArrowheads="1"/>
          </p:cNvSpPr>
          <p:nvPr/>
        </p:nvSpPr>
        <p:spPr bwMode="auto">
          <a:xfrm>
            <a:off x="-2667000" y="1981200"/>
            <a:ext cx="3657600" cy="3657600"/>
          </a:xfrm>
          <a:custGeom>
            <a:avLst/>
            <a:gdLst>
              <a:gd name="G0" fmla="+- 14556 0 0"/>
              <a:gd name="G1" fmla="+- -31111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6556" y="3502"/>
              </a:cxn>
              <a:cxn ang="0">
                <a:pos x="64000" y="32000"/>
              </a:cxn>
              <a:cxn ang="0">
                <a:pos x="46556" y="60497"/>
              </a:cxn>
              <a:cxn ang="0">
                <a:pos x="46556" y="60497"/>
              </a:cxn>
              <a:cxn ang="0">
                <a:pos x="46555" y="60497"/>
              </a:cxn>
              <a:cxn ang="0">
                <a:pos x="46556" y="60498"/>
              </a:cxn>
              <a:cxn ang="0">
                <a:pos x="46556" y="3502"/>
              </a:cxn>
              <a:cxn ang="0">
                <a:pos x="46555" y="3502"/>
              </a:cxn>
              <a:cxn ang="0">
                <a:pos x="46556" y="3502"/>
              </a:cxn>
            </a:cxnLst>
            <a:rect l="T13" t="T15" r="T17" b="T19"/>
            <a:pathLst>
              <a:path w="64000" h="64000">
                <a:moveTo>
                  <a:pt x="46556" y="3502"/>
                </a:moveTo>
                <a:cubicBezTo>
                  <a:pt x="57262" y="8970"/>
                  <a:pt x="64000" y="19978"/>
                  <a:pt x="64000" y="32000"/>
                </a:cubicBezTo>
                <a:cubicBezTo>
                  <a:pt x="64000" y="44021"/>
                  <a:pt x="57262" y="55029"/>
                  <a:pt x="46556" y="60497"/>
                </a:cubicBezTo>
                <a:cubicBezTo>
                  <a:pt x="46556" y="60497"/>
                  <a:pt x="46556" y="60497"/>
                  <a:pt x="46555" y="60497"/>
                </a:cubicBezTo>
                <a:lnTo>
                  <a:pt x="46556" y="60498"/>
                </a:lnTo>
                <a:lnTo>
                  <a:pt x="46556" y="3502"/>
                </a:lnTo>
                <a:lnTo>
                  <a:pt x="46555" y="3502"/>
                </a:lnTo>
                <a:cubicBezTo>
                  <a:pt x="46556" y="3502"/>
                  <a:pt x="46556" y="3502"/>
                  <a:pt x="46556" y="3502"/>
                </a:cubicBezTo>
                <a:close/>
              </a:path>
            </a:pathLst>
          </a:custGeom>
          <a:solidFill>
            <a:schemeClr val="accent2">
              <a:alpha val="58000"/>
            </a:schemeClr>
          </a:solidFill>
          <a:ln w="9525">
            <a:noFill/>
            <a:miter lim="800000"/>
            <a:headEnd/>
            <a:tailEnd/>
          </a:ln>
        </p:spPr>
        <p:txBody>
          <a:bodyPr/>
          <a:lstStyle/>
          <a:p>
            <a:pPr eaLnBrk="1" hangingPunct="1"/>
            <a:endParaRPr lang="en-US" sz="2400">
              <a:latin typeface="Times New Roman" pitchFamily="18" charset="0"/>
            </a:endParaRPr>
          </a:p>
        </p:txBody>
      </p:sp>
      <p:sp>
        <p:nvSpPr>
          <p:cNvPr id="389126" name="AutoShape 6"/>
          <p:cNvSpPr>
            <a:spLocks noChangeArrowheads="1"/>
          </p:cNvSpPr>
          <p:nvPr/>
        </p:nvSpPr>
        <p:spPr bwMode="auto">
          <a:xfrm>
            <a:off x="-3352800" y="533400"/>
            <a:ext cx="4038600" cy="4038600"/>
          </a:xfrm>
          <a:custGeom>
            <a:avLst/>
            <a:gdLst>
              <a:gd name="G0" fmla="+- 21057 0 0"/>
              <a:gd name="G1" fmla="+- -2840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3057" y="7904"/>
              </a:cxn>
              <a:cxn ang="0">
                <a:pos x="64000" y="32000"/>
              </a:cxn>
              <a:cxn ang="0">
                <a:pos x="53057" y="56095"/>
              </a:cxn>
              <a:cxn ang="0">
                <a:pos x="53057" y="56095"/>
              </a:cxn>
              <a:cxn ang="0">
                <a:pos x="53056" y="56095"/>
              </a:cxn>
              <a:cxn ang="0">
                <a:pos x="53057" y="56096"/>
              </a:cxn>
              <a:cxn ang="0">
                <a:pos x="53057" y="7904"/>
              </a:cxn>
              <a:cxn ang="0">
                <a:pos x="53056" y="7904"/>
              </a:cxn>
              <a:cxn ang="0">
                <a:pos x="53057" y="7904"/>
              </a:cxn>
            </a:cxnLst>
            <a:rect l="T13" t="T15" r="T17" b="T19"/>
            <a:pathLst>
              <a:path w="64000" h="64000">
                <a:moveTo>
                  <a:pt x="53057" y="7904"/>
                </a:moveTo>
                <a:cubicBezTo>
                  <a:pt x="60010" y="13981"/>
                  <a:pt x="64000" y="22765"/>
                  <a:pt x="64000" y="32000"/>
                </a:cubicBezTo>
                <a:cubicBezTo>
                  <a:pt x="64000" y="41234"/>
                  <a:pt x="60010" y="50018"/>
                  <a:pt x="53057" y="56095"/>
                </a:cubicBezTo>
                <a:cubicBezTo>
                  <a:pt x="53057" y="56095"/>
                  <a:pt x="53057" y="56095"/>
                  <a:pt x="53056" y="56095"/>
                </a:cubicBezTo>
                <a:lnTo>
                  <a:pt x="53057" y="56096"/>
                </a:lnTo>
                <a:lnTo>
                  <a:pt x="53057" y="7904"/>
                </a:lnTo>
                <a:lnTo>
                  <a:pt x="53056" y="7904"/>
                </a:lnTo>
                <a:cubicBezTo>
                  <a:pt x="53057" y="7904"/>
                  <a:pt x="53057" y="7904"/>
                  <a:pt x="53057" y="7904"/>
                </a:cubicBezTo>
                <a:close/>
              </a:path>
            </a:pathLst>
          </a:custGeom>
          <a:solidFill>
            <a:schemeClr val="hlink">
              <a:alpha val="60001"/>
            </a:schemeClr>
          </a:solidFill>
          <a:ln w="9525">
            <a:noFill/>
            <a:miter lim="800000"/>
            <a:headEnd/>
            <a:tailEnd/>
          </a:ln>
        </p:spPr>
        <p:txBody>
          <a:bodyPr/>
          <a:lstStyle/>
          <a:p>
            <a:pPr eaLnBrk="1" hangingPunct="1"/>
            <a:endParaRPr lang="en-US"/>
          </a:p>
        </p:txBody>
      </p:sp>
      <p:sp>
        <p:nvSpPr>
          <p:cNvPr id="389127" name="Rectangle 7"/>
          <p:cNvSpPr>
            <a:spLocks noGrp="1" noChangeArrowheads="1"/>
          </p:cNvSpPr>
          <p:nvPr>
            <p:ph type="ctrTitle"/>
          </p:nvPr>
        </p:nvSpPr>
        <p:spPr>
          <a:xfrm>
            <a:off x="1443038" y="985838"/>
            <a:ext cx="7015162" cy="1444625"/>
          </a:xfrm>
        </p:spPr>
        <p:txBody>
          <a:bodyPr/>
          <a:lstStyle>
            <a:lvl1pPr>
              <a:defRPr/>
            </a:lvl1pPr>
          </a:lstStyle>
          <a:p>
            <a:r>
              <a:rPr lang="en-US"/>
              <a:t>Click to edit Master title style</a:t>
            </a:r>
          </a:p>
        </p:txBody>
      </p:sp>
      <p:sp>
        <p:nvSpPr>
          <p:cNvPr id="389128" name="Rectangle 8"/>
          <p:cNvSpPr>
            <a:spLocks noGrp="1" noChangeArrowheads="1"/>
          </p:cNvSpPr>
          <p:nvPr>
            <p:ph type="subTitle" idx="1"/>
          </p:nvPr>
        </p:nvSpPr>
        <p:spPr>
          <a:xfrm>
            <a:off x="1443038" y="3048000"/>
            <a:ext cx="7015162" cy="1752600"/>
          </a:xfrm>
        </p:spPr>
        <p:txBody>
          <a:bodyPr/>
          <a:lstStyle>
            <a:lvl1pPr marL="0" indent="0">
              <a:buFont typeface="Wingdings" pitchFamily="2" charset="2"/>
              <a:buNone/>
              <a:defRPr/>
            </a:lvl1pPr>
          </a:lstStyle>
          <a:p>
            <a:r>
              <a:rPr lang="en-US"/>
              <a:t>Click to edit Master subtitle style</a:t>
            </a:r>
          </a:p>
        </p:txBody>
      </p:sp>
      <p:sp>
        <p:nvSpPr>
          <p:cNvPr id="389129" name="Rectangle 9"/>
          <p:cNvSpPr>
            <a:spLocks noGrp="1" noChangeArrowheads="1"/>
          </p:cNvSpPr>
          <p:nvPr>
            <p:ph type="dt" sz="half" idx="2"/>
          </p:nvPr>
        </p:nvSpPr>
        <p:spPr/>
        <p:txBody>
          <a:bodyPr/>
          <a:lstStyle>
            <a:lvl1pPr>
              <a:defRPr/>
            </a:lvl1pPr>
          </a:lstStyle>
          <a:p>
            <a:endParaRPr lang="en-US"/>
          </a:p>
        </p:txBody>
      </p:sp>
      <p:sp>
        <p:nvSpPr>
          <p:cNvPr id="389130" name="Rectangle 10"/>
          <p:cNvSpPr>
            <a:spLocks noGrp="1" noChangeArrowheads="1"/>
          </p:cNvSpPr>
          <p:nvPr>
            <p:ph type="ftr" sz="quarter" idx="3"/>
          </p:nvPr>
        </p:nvSpPr>
        <p:spPr/>
        <p:txBody>
          <a:bodyPr/>
          <a:lstStyle>
            <a:lvl1pPr>
              <a:defRPr/>
            </a:lvl1pPr>
          </a:lstStyle>
          <a:p>
            <a:endParaRPr lang="en-US"/>
          </a:p>
        </p:txBody>
      </p:sp>
      <p:sp>
        <p:nvSpPr>
          <p:cNvPr id="389131" name="Rectangle 11"/>
          <p:cNvSpPr>
            <a:spLocks noGrp="1" noChangeArrowheads="1"/>
          </p:cNvSpPr>
          <p:nvPr>
            <p:ph type="sldNum" sz="quarter" idx="4"/>
          </p:nvPr>
        </p:nvSpPr>
        <p:spPr/>
        <p:txBody>
          <a:bodyPr/>
          <a:lstStyle>
            <a:lvl1pPr>
              <a:defRPr/>
            </a:lvl1pPr>
          </a:lstStyle>
          <a:p>
            <a:fld id="{D83991E7-2D25-4E7B-A0B5-C885AA899303}" type="slidenum">
              <a:rPr lang="en-US" smtClean="0"/>
              <a:pPr/>
              <a:t>‹#›</a:t>
            </a:fld>
            <a:endParaRPr lang="en-US"/>
          </a:p>
        </p:txBody>
      </p:sp>
      <p:sp>
        <p:nvSpPr>
          <p:cNvPr id="389132" name="AutoShape 12"/>
          <p:cNvSpPr>
            <a:spLocks noChangeArrowheads="1"/>
          </p:cNvSpPr>
          <p:nvPr/>
        </p:nvSpPr>
        <p:spPr bwMode="auto">
          <a:xfrm>
            <a:off x="304800" y="381000"/>
            <a:ext cx="8534400" cy="5943600"/>
          </a:xfrm>
          <a:prstGeom prst="roundRect">
            <a:avLst>
              <a:gd name="adj" fmla="val 16667"/>
            </a:avLst>
          </a:prstGeom>
          <a:noFill/>
          <a:ln w="28575">
            <a:solidFill>
              <a:schemeClr val="accent2"/>
            </a:solidFill>
            <a:round/>
            <a:headEnd/>
            <a:tailEnd/>
          </a:ln>
          <a:effectLst/>
        </p:spPr>
        <p:txBody>
          <a:bodyPr wrap="none" anchor="ctr"/>
          <a:lstStyle/>
          <a:p>
            <a:endParaRPr lang="en-US"/>
          </a:p>
        </p:txBody>
      </p:sp>
      <p:sp>
        <p:nvSpPr>
          <p:cNvPr id="389133" name="AutoShape 13"/>
          <p:cNvSpPr>
            <a:spLocks noChangeArrowheads="1"/>
          </p:cNvSpPr>
          <p:nvPr/>
        </p:nvSpPr>
        <p:spPr bwMode="auto">
          <a:xfrm>
            <a:off x="381000" y="457200"/>
            <a:ext cx="8382000" cy="5791200"/>
          </a:xfrm>
          <a:prstGeom prst="roundRect">
            <a:avLst>
              <a:gd name="adj" fmla="val 16667"/>
            </a:avLst>
          </a:prstGeom>
          <a:noFill/>
          <a:ln w="9525">
            <a:solidFill>
              <a:schemeClr val="accent1"/>
            </a:solidFill>
            <a:round/>
            <a:headEnd/>
            <a:tailEnd/>
          </a:ln>
          <a:effectLst/>
        </p:spPr>
        <p:txBody>
          <a:bodyPr wrap="none" anchor="ctr"/>
          <a:lstStyle/>
          <a:p>
            <a:endParaRPr lang="en-US"/>
          </a:p>
        </p:txBody>
      </p:sp>
      <p:sp>
        <p:nvSpPr>
          <p:cNvPr id="389134" name="Line 14"/>
          <p:cNvSpPr>
            <a:spLocks noChangeShapeType="1"/>
          </p:cNvSpPr>
          <p:nvPr/>
        </p:nvSpPr>
        <p:spPr bwMode="auto">
          <a:xfrm>
            <a:off x="1447800" y="2514600"/>
            <a:ext cx="6934200" cy="0"/>
          </a:xfrm>
          <a:prstGeom prst="line">
            <a:avLst/>
          </a:prstGeom>
          <a:noFill/>
          <a:ln w="12700">
            <a:solidFill>
              <a:schemeClr val="hlink"/>
            </a:solidFill>
            <a:round/>
            <a:headEnd/>
            <a:tailEnd/>
          </a:ln>
          <a:effectLst/>
        </p:spPr>
        <p:txBody>
          <a:bodyPr/>
          <a:lstStyle/>
          <a:p>
            <a:endParaRPr lang="en-US"/>
          </a:p>
        </p:txBody>
      </p:sp>
      <p:sp>
        <p:nvSpPr>
          <p:cNvPr id="389135" name="AutoShape 15"/>
          <p:cNvSpPr>
            <a:spLocks noChangeArrowheads="1"/>
          </p:cNvSpPr>
          <p:nvPr/>
        </p:nvSpPr>
        <p:spPr bwMode="auto">
          <a:xfrm>
            <a:off x="-2667000" y="1981200"/>
            <a:ext cx="3657600" cy="3657600"/>
          </a:xfrm>
          <a:custGeom>
            <a:avLst/>
            <a:gdLst>
              <a:gd name="G0" fmla="+- 14556 0 0"/>
              <a:gd name="G1" fmla="+- -31111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6556" y="3502"/>
              </a:cxn>
              <a:cxn ang="0">
                <a:pos x="64000" y="32000"/>
              </a:cxn>
              <a:cxn ang="0">
                <a:pos x="46556" y="60497"/>
              </a:cxn>
              <a:cxn ang="0">
                <a:pos x="46556" y="60497"/>
              </a:cxn>
              <a:cxn ang="0">
                <a:pos x="46555" y="60497"/>
              </a:cxn>
              <a:cxn ang="0">
                <a:pos x="46556" y="60498"/>
              </a:cxn>
              <a:cxn ang="0">
                <a:pos x="46556" y="3502"/>
              </a:cxn>
              <a:cxn ang="0">
                <a:pos x="46555" y="3502"/>
              </a:cxn>
              <a:cxn ang="0">
                <a:pos x="46556" y="3502"/>
              </a:cxn>
            </a:cxnLst>
            <a:rect l="T13" t="T15" r="T17" b="T19"/>
            <a:pathLst>
              <a:path w="64000" h="64000">
                <a:moveTo>
                  <a:pt x="46556" y="3502"/>
                </a:moveTo>
                <a:cubicBezTo>
                  <a:pt x="57262" y="8970"/>
                  <a:pt x="64000" y="19978"/>
                  <a:pt x="64000" y="32000"/>
                </a:cubicBezTo>
                <a:cubicBezTo>
                  <a:pt x="64000" y="44021"/>
                  <a:pt x="57262" y="55029"/>
                  <a:pt x="46556" y="60497"/>
                </a:cubicBezTo>
                <a:cubicBezTo>
                  <a:pt x="46556" y="60497"/>
                  <a:pt x="46556" y="60497"/>
                  <a:pt x="46555" y="60497"/>
                </a:cubicBezTo>
                <a:lnTo>
                  <a:pt x="46556" y="60498"/>
                </a:lnTo>
                <a:lnTo>
                  <a:pt x="46556" y="3502"/>
                </a:lnTo>
                <a:lnTo>
                  <a:pt x="46555" y="3502"/>
                </a:lnTo>
                <a:cubicBezTo>
                  <a:pt x="46556" y="3502"/>
                  <a:pt x="46556" y="3502"/>
                  <a:pt x="46556" y="3502"/>
                </a:cubicBezTo>
                <a:close/>
              </a:path>
            </a:pathLst>
          </a:custGeom>
          <a:solidFill>
            <a:schemeClr val="accent2">
              <a:alpha val="58000"/>
            </a:schemeClr>
          </a:solidFill>
          <a:ln w="9525">
            <a:noFill/>
            <a:miter lim="800000"/>
            <a:headEnd/>
            <a:tailEnd/>
          </a:ln>
        </p:spPr>
        <p:txBody>
          <a:bodyPr/>
          <a:lstStyle/>
          <a:p>
            <a:pPr eaLnBrk="1" hangingPunct="1"/>
            <a:endParaRPr lang="en-US" sz="2400">
              <a:latin typeface="Times New Roman" pitchFamily="18" charset="0"/>
            </a:endParaRPr>
          </a:p>
        </p:txBody>
      </p:sp>
      <p:sp>
        <p:nvSpPr>
          <p:cNvPr id="389136" name="AutoShape 16"/>
          <p:cNvSpPr>
            <a:spLocks noChangeArrowheads="1"/>
          </p:cNvSpPr>
          <p:nvPr/>
        </p:nvSpPr>
        <p:spPr bwMode="auto">
          <a:xfrm>
            <a:off x="-3352800" y="533400"/>
            <a:ext cx="4038600" cy="4038600"/>
          </a:xfrm>
          <a:custGeom>
            <a:avLst/>
            <a:gdLst>
              <a:gd name="G0" fmla="+- 21057 0 0"/>
              <a:gd name="G1" fmla="+- -2840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3057" y="7904"/>
              </a:cxn>
              <a:cxn ang="0">
                <a:pos x="64000" y="32000"/>
              </a:cxn>
              <a:cxn ang="0">
                <a:pos x="53057" y="56095"/>
              </a:cxn>
              <a:cxn ang="0">
                <a:pos x="53057" y="56095"/>
              </a:cxn>
              <a:cxn ang="0">
                <a:pos x="53056" y="56095"/>
              </a:cxn>
              <a:cxn ang="0">
                <a:pos x="53057" y="56096"/>
              </a:cxn>
              <a:cxn ang="0">
                <a:pos x="53057" y="7904"/>
              </a:cxn>
              <a:cxn ang="0">
                <a:pos x="53056" y="7904"/>
              </a:cxn>
              <a:cxn ang="0">
                <a:pos x="53057" y="7904"/>
              </a:cxn>
            </a:cxnLst>
            <a:rect l="T13" t="T15" r="T17" b="T19"/>
            <a:pathLst>
              <a:path w="64000" h="64000">
                <a:moveTo>
                  <a:pt x="53057" y="7904"/>
                </a:moveTo>
                <a:cubicBezTo>
                  <a:pt x="60010" y="13981"/>
                  <a:pt x="64000" y="22765"/>
                  <a:pt x="64000" y="32000"/>
                </a:cubicBezTo>
                <a:cubicBezTo>
                  <a:pt x="64000" y="41234"/>
                  <a:pt x="60010" y="50018"/>
                  <a:pt x="53057" y="56095"/>
                </a:cubicBezTo>
                <a:cubicBezTo>
                  <a:pt x="53057" y="56095"/>
                  <a:pt x="53057" y="56095"/>
                  <a:pt x="53056" y="56095"/>
                </a:cubicBezTo>
                <a:lnTo>
                  <a:pt x="53057" y="56096"/>
                </a:lnTo>
                <a:lnTo>
                  <a:pt x="53057" y="7904"/>
                </a:lnTo>
                <a:lnTo>
                  <a:pt x="53056" y="7904"/>
                </a:lnTo>
                <a:cubicBezTo>
                  <a:pt x="53057" y="7904"/>
                  <a:pt x="53057" y="7904"/>
                  <a:pt x="53057" y="7904"/>
                </a:cubicBezTo>
                <a:close/>
              </a:path>
            </a:pathLst>
          </a:custGeom>
          <a:solidFill>
            <a:schemeClr val="hlink">
              <a:alpha val="60001"/>
            </a:schemeClr>
          </a:solidFill>
          <a:ln w="9525">
            <a:noFill/>
            <a:miter lim="800000"/>
            <a:headEnd/>
            <a:tailEnd/>
          </a:ln>
        </p:spPr>
        <p:txBody>
          <a:bodyPr/>
          <a:lstStyle/>
          <a:p>
            <a:pPr eaLnBrk="1" hangingPunct="1"/>
            <a:endParaRPr lang="en-US"/>
          </a:p>
        </p:txBody>
      </p:sp>
      <p:sp>
        <p:nvSpPr>
          <p:cNvPr id="17" name="AutoShape 12">
            <a:extLst>
              <a:ext uri="{FF2B5EF4-FFF2-40B4-BE49-F238E27FC236}">
                <a16:creationId xmlns:a16="http://schemas.microsoft.com/office/drawing/2014/main" id="{7C5EA244-ABF7-7443-B02E-A6983945B375}"/>
              </a:ext>
            </a:extLst>
          </p:cNvPr>
          <p:cNvSpPr>
            <a:spLocks noChangeArrowheads="1"/>
          </p:cNvSpPr>
          <p:nvPr userDrawn="1"/>
        </p:nvSpPr>
        <p:spPr bwMode="auto">
          <a:xfrm>
            <a:off x="304800" y="381000"/>
            <a:ext cx="8534400" cy="5943600"/>
          </a:xfrm>
          <a:prstGeom prst="roundRect">
            <a:avLst>
              <a:gd name="adj" fmla="val 16667"/>
            </a:avLst>
          </a:prstGeom>
          <a:noFill/>
          <a:ln w="28575">
            <a:solidFill>
              <a:schemeClr val="accent2"/>
            </a:solidFill>
            <a:round/>
            <a:headEnd/>
            <a:tailEnd/>
          </a:ln>
          <a:effectLst/>
        </p:spPr>
        <p:txBody>
          <a:bodyPr wrap="none" anchor="ctr"/>
          <a:lstStyle/>
          <a:p>
            <a:endParaRPr lang="en-US"/>
          </a:p>
        </p:txBody>
      </p:sp>
      <p:sp>
        <p:nvSpPr>
          <p:cNvPr id="18" name="AutoShape 13">
            <a:extLst>
              <a:ext uri="{FF2B5EF4-FFF2-40B4-BE49-F238E27FC236}">
                <a16:creationId xmlns:a16="http://schemas.microsoft.com/office/drawing/2014/main" id="{969D9B44-24DB-C145-864F-E5617994EE03}"/>
              </a:ext>
            </a:extLst>
          </p:cNvPr>
          <p:cNvSpPr>
            <a:spLocks noChangeArrowheads="1"/>
          </p:cNvSpPr>
          <p:nvPr userDrawn="1"/>
        </p:nvSpPr>
        <p:spPr bwMode="auto">
          <a:xfrm>
            <a:off x="381000" y="457200"/>
            <a:ext cx="8382000" cy="5791200"/>
          </a:xfrm>
          <a:prstGeom prst="roundRect">
            <a:avLst>
              <a:gd name="adj" fmla="val 16667"/>
            </a:avLst>
          </a:prstGeom>
          <a:noFill/>
          <a:ln w="9525">
            <a:solidFill>
              <a:schemeClr val="accent1"/>
            </a:solidFill>
            <a:round/>
            <a:headEnd/>
            <a:tailEnd/>
          </a:ln>
          <a:effectLst/>
        </p:spPr>
        <p:txBody>
          <a:bodyPr wrap="none" anchor="ctr"/>
          <a:lstStyle/>
          <a:p>
            <a:endParaRPr lang="en-US"/>
          </a:p>
        </p:txBody>
      </p:sp>
      <p:sp>
        <p:nvSpPr>
          <p:cNvPr id="19" name="Line 14">
            <a:extLst>
              <a:ext uri="{FF2B5EF4-FFF2-40B4-BE49-F238E27FC236}">
                <a16:creationId xmlns:a16="http://schemas.microsoft.com/office/drawing/2014/main" id="{97C7B3EE-F63A-944D-95EA-094E3286C12C}"/>
              </a:ext>
            </a:extLst>
          </p:cNvPr>
          <p:cNvSpPr>
            <a:spLocks noChangeShapeType="1"/>
          </p:cNvSpPr>
          <p:nvPr userDrawn="1"/>
        </p:nvSpPr>
        <p:spPr bwMode="auto">
          <a:xfrm>
            <a:off x="1447800" y="2514600"/>
            <a:ext cx="6934200" cy="0"/>
          </a:xfrm>
          <a:prstGeom prst="line">
            <a:avLst/>
          </a:prstGeom>
          <a:noFill/>
          <a:ln w="12700">
            <a:solidFill>
              <a:schemeClr val="hlink"/>
            </a:solidFill>
            <a:round/>
            <a:headEnd/>
            <a:tailEnd/>
          </a:ln>
          <a:effectLst/>
        </p:spPr>
        <p:txBody>
          <a:bodyPr/>
          <a:lstStyle/>
          <a:p>
            <a:endParaRPr lang="en-US"/>
          </a:p>
        </p:txBody>
      </p:sp>
      <p:sp>
        <p:nvSpPr>
          <p:cNvPr id="20" name="AutoShape 15">
            <a:extLst>
              <a:ext uri="{FF2B5EF4-FFF2-40B4-BE49-F238E27FC236}">
                <a16:creationId xmlns:a16="http://schemas.microsoft.com/office/drawing/2014/main" id="{D376EF79-6E5B-C748-9516-296D8C59FF79}"/>
              </a:ext>
            </a:extLst>
          </p:cNvPr>
          <p:cNvSpPr>
            <a:spLocks noChangeArrowheads="1"/>
          </p:cNvSpPr>
          <p:nvPr userDrawn="1"/>
        </p:nvSpPr>
        <p:spPr bwMode="auto">
          <a:xfrm>
            <a:off x="-2667000" y="1981200"/>
            <a:ext cx="3657600" cy="3657600"/>
          </a:xfrm>
          <a:custGeom>
            <a:avLst/>
            <a:gdLst>
              <a:gd name="G0" fmla="+- 14556 0 0"/>
              <a:gd name="G1" fmla="+- -31111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6556" y="3502"/>
              </a:cxn>
              <a:cxn ang="0">
                <a:pos x="64000" y="32000"/>
              </a:cxn>
              <a:cxn ang="0">
                <a:pos x="46556" y="60497"/>
              </a:cxn>
              <a:cxn ang="0">
                <a:pos x="46556" y="60497"/>
              </a:cxn>
              <a:cxn ang="0">
                <a:pos x="46555" y="60497"/>
              </a:cxn>
              <a:cxn ang="0">
                <a:pos x="46556" y="60498"/>
              </a:cxn>
              <a:cxn ang="0">
                <a:pos x="46556" y="3502"/>
              </a:cxn>
              <a:cxn ang="0">
                <a:pos x="46555" y="3502"/>
              </a:cxn>
              <a:cxn ang="0">
                <a:pos x="46556" y="3502"/>
              </a:cxn>
            </a:cxnLst>
            <a:rect l="T13" t="T15" r="T17" b="T19"/>
            <a:pathLst>
              <a:path w="64000" h="64000">
                <a:moveTo>
                  <a:pt x="46556" y="3502"/>
                </a:moveTo>
                <a:cubicBezTo>
                  <a:pt x="57262" y="8970"/>
                  <a:pt x="64000" y="19978"/>
                  <a:pt x="64000" y="32000"/>
                </a:cubicBezTo>
                <a:cubicBezTo>
                  <a:pt x="64000" y="44021"/>
                  <a:pt x="57262" y="55029"/>
                  <a:pt x="46556" y="60497"/>
                </a:cubicBezTo>
                <a:cubicBezTo>
                  <a:pt x="46556" y="60497"/>
                  <a:pt x="46556" y="60497"/>
                  <a:pt x="46555" y="60497"/>
                </a:cubicBezTo>
                <a:lnTo>
                  <a:pt x="46556" y="60498"/>
                </a:lnTo>
                <a:lnTo>
                  <a:pt x="46556" y="3502"/>
                </a:lnTo>
                <a:lnTo>
                  <a:pt x="46555" y="3502"/>
                </a:lnTo>
                <a:cubicBezTo>
                  <a:pt x="46556" y="3502"/>
                  <a:pt x="46556" y="3502"/>
                  <a:pt x="46556" y="3502"/>
                </a:cubicBezTo>
                <a:close/>
              </a:path>
            </a:pathLst>
          </a:custGeom>
          <a:solidFill>
            <a:schemeClr val="accent2">
              <a:alpha val="58000"/>
            </a:schemeClr>
          </a:solidFill>
          <a:ln w="9525">
            <a:noFill/>
            <a:miter lim="800000"/>
            <a:headEnd/>
            <a:tailEnd/>
          </a:ln>
        </p:spPr>
        <p:txBody>
          <a:bodyPr/>
          <a:lstStyle/>
          <a:p>
            <a:pPr eaLnBrk="1" hangingPunct="1"/>
            <a:endParaRPr lang="en-US" sz="2400">
              <a:latin typeface="Times New Roman" pitchFamily="18" charset="0"/>
            </a:endParaRPr>
          </a:p>
        </p:txBody>
      </p:sp>
      <p:sp>
        <p:nvSpPr>
          <p:cNvPr id="21" name="AutoShape 16">
            <a:extLst>
              <a:ext uri="{FF2B5EF4-FFF2-40B4-BE49-F238E27FC236}">
                <a16:creationId xmlns:a16="http://schemas.microsoft.com/office/drawing/2014/main" id="{2A405777-5768-244F-B5E4-52E01975ACD7}"/>
              </a:ext>
            </a:extLst>
          </p:cNvPr>
          <p:cNvSpPr>
            <a:spLocks noChangeArrowheads="1"/>
          </p:cNvSpPr>
          <p:nvPr userDrawn="1"/>
        </p:nvSpPr>
        <p:spPr bwMode="auto">
          <a:xfrm>
            <a:off x="-3352800" y="533400"/>
            <a:ext cx="4038600" cy="4038600"/>
          </a:xfrm>
          <a:custGeom>
            <a:avLst/>
            <a:gdLst>
              <a:gd name="G0" fmla="+- 21057 0 0"/>
              <a:gd name="G1" fmla="+- -2840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3057" y="7904"/>
              </a:cxn>
              <a:cxn ang="0">
                <a:pos x="64000" y="32000"/>
              </a:cxn>
              <a:cxn ang="0">
                <a:pos x="53057" y="56095"/>
              </a:cxn>
              <a:cxn ang="0">
                <a:pos x="53057" y="56095"/>
              </a:cxn>
              <a:cxn ang="0">
                <a:pos x="53056" y="56095"/>
              </a:cxn>
              <a:cxn ang="0">
                <a:pos x="53057" y="56096"/>
              </a:cxn>
              <a:cxn ang="0">
                <a:pos x="53057" y="7904"/>
              </a:cxn>
              <a:cxn ang="0">
                <a:pos x="53056" y="7904"/>
              </a:cxn>
              <a:cxn ang="0">
                <a:pos x="53057" y="7904"/>
              </a:cxn>
            </a:cxnLst>
            <a:rect l="T13" t="T15" r="T17" b="T19"/>
            <a:pathLst>
              <a:path w="64000" h="64000">
                <a:moveTo>
                  <a:pt x="53057" y="7904"/>
                </a:moveTo>
                <a:cubicBezTo>
                  <a:pt x="60010" y="13981"/>
                  <a:pt x="64000" y="22765"/>
                  <a:pt x="64000" y="32000"/>
                </a:cubicBezTo>
                <a:cubicBezTo>
                  <a:pt x="64000" y="41234"/>
                  <a:pt x="60010" y="50018"/>
                  <a:pt x="53057" y="56095"/>
                </a:cubicBezTo>
                <a:cubicBezTo>
                  <a:pt x="53057" y="56095"/>
                  <a:pt x="53057" y="56095"/>
                  <a:pt x="53056" y="56095"/>
                </a:cubicBezTo>
                <a:lnTo>
                  <a:pt x="53057" y="56096"/>
                </a:lnTo>
                <a:lnTo>
                  <a:pt x="53057" y="7904"/>
                </a:lnTo>
                <a:lnTo>
                  <a:pt x="53056" y="7904"/>
                </a:lnTo>
                <a:cubicBezTo>
                  <a:pt x="53057" y="7904"/>
                  <a:pt x="53057" y="7904"/>
                  <a:pt x="53057" y="7904"/>
                </a:cubicBezTo>
                <a:close/>
              </a:path>
            </a:pathLst>
          </a:custGeom>
          <a:solidFill>
            <a:schemeClr val="hlink">
              <a:alpha val="60001"/>
            </a:schemeClr>
          </a:solidFill>
          <a:ln w="9525">
            <a:noFill/>
            <a:miter lim="800000"/>
            <a:headEnd/>
            <a:tailEnd/>
          </a:ln>
        </p:spPr>
        <p:txBody>
          <a:bodyPr/>
          <a:lstStyle/>
          <a:p>
            <a:pPr eaLnBrk="1" hangingPunct="1"/>
            <a:endParaRPr lang="en-US"/>
          </a:p>
        </p:txBody>
      </p:sp>
    </p:spTree>
    <p:extLst>
      <p:ext uri="{BB962C8B-B14F-4D97-AF65-F5344CB8AC3E}">
        <p14:creationId xmlns:p14="http://schemas.microsoft.com/office/powerpoint/2010/main" val="1810279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D652CF3-8958-458A-A509-468AB71DA9D8}" type="slidenum">
              <a:rPr lang="en-US" smtClean="0"/>
              <a:pPr/>
              <a:t>‹#›</a:t>
            </a:fld>
            <a:endParaRPr lang="en-US"/>
          </a:p>
        </p:txBody>
      </p:sp>
    </p:spTree>
    <p:extLst>
      <p:ext uri="{BB962C8B-B14F-4D97-AF65-F5344CB8AC3E}">
        <p14:creationId xmlns:p14="http://schemas.microsoft.com/office/powerpoint/2010/main" val="1969162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D652CF3-8958-458A-A509-468AB71DA9D8}" type="slidenum">
              <a:rPr lang="en-US" smtClean="0"/>
              <a:pPr/>
              <a:t>‹#›</a:t>
            </a:fld>
            <a:endParaRPr lang="en-US"/>
          </a:p>
        </p:txBody>
      </p:sp>
    </p:spTree>
    <p:extLst>
      <p:ext uri="{BB962C8B-B14F-4D97-AF65-F5344CB8AC3E}">
        <p14:creationId xmlns:p14="http://schemas.microsoft.com/office/powerpoint/2010/main" val="3372926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D652CF3-8958-458A-A509-468AB71DA9D8}" type="slidenum">
              <a:rPr lang="en-US" smtClean="0"/>
              <a:pPr/>
              <a:t>‹#›</a:t>
            </a:fld>
            <a:endParaRPr lang="en-US"/>
          </a:p>
        </p:txBody>
      </p:sp>
    </p:spTree>
    <p:extLst>
      <p:ext uri="{BB962C8B-B14F-4D97-AF65-F5344CB8AC3E}">
        <p14:creationId xmlns:p14="http://schemas.microsoft.com/office/powerpoint/2010/main" val="3789950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EA96077-9978-4294-818F-F38FFFDDDD69}" type="slidenum">
              <a:rPr lang="en-US" smtClean="0"/>
              <a:pPr/>
              <a:t>‹#›</a:t>
            </a:fld>
            <a:endParaRPr lang="en-US"/>
          </a:p>
        </p:txBody>
      </p:sp>
    </p:spTree>
    <p:extLst>
      <p:ext uri="{BB962C8B-B14F-4D97-AF65-F5344CB8AC3E}">
        <p14:creationId xmlns:p14="http://schemas.microsoft.com/office/powerpoint/2010/main" val="2504488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D652CF3-8958-458A-A509-468AB71DA9D8}" type="slidenum">
              <a:rPr lang="en-US" smtClean="0"/>
              <a:pPr/>
              <a:t>‹#›</a:t>
            </a:fld>
            <a:endParaRPr lang="en-US"/>
          </a:p>
        </p:txBody>
      </p:sp>
    </p:spTree>
    <p:extLst>
      <p:ext uri="{BB962C8B-B14F-4D97-AF65-F5344CB8AC3E}">
        <p14:creationId xmlns:p14="http://schemas.microsoft.com/office/powerpoint/2010/main" val="258955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D652CF3-8958-458A-A509-468AB71DA9D8}" type="slidenum">
              <a:rPr lang="en-US" smtClean="0"/>
              <a:pPr/>
              <a:t>‹#›</a:t>
            </a:fld>
            <a:endParaRPr lang="en-US"/>
          </a:p>
        </p:txBody>
      </p:sp>
    </p:spTree>
    <p:extLst>
      <p:ext uri="{BB962C8B-B14F-4D97-AF65-F5344CB8AC3E}">
        <p14:creationId xmlns:p14="http://schemas.microsoft.com/office/powerpoint/2010/main" val="1141188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0DEDD20-E328-4913-AA80-3DB7E6E41058}" type="slidenum">
              <a:rPr lang="en-US" smtClean="0"/>
              <a:pPr/>
              <a:t>‹#›</a:t>
            </a:fld>
            <a:endParaRPr lang="en-US"/>
          </a:p>
        </p:txBody>
      </p:sp>
    </p:spTree>
    <p:extLst>
      <p:ext uri="{BB962C8B-B14F-4D97-AF65-F5344CB8AC3E}">
        <p14:creationId xmlns:p14="http://schemas.microsoft.com/office/powerpoint/2010/main" val="2799663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28AEB5C-C5EE-4DE6-ACC7-455445B6EC29}" type="slidenum">
              <a:rPr lang="en-US" smtClean="0"/>
              <a:pPr/>
              <a:t>‹#›</a:t>
            </a:fld>
            <a:endParaRPr lang="en-US"/>
          </a:p>
        </p:txBody>
      </p:sp>
    </p:spTree>
    <p:extLst>
      <p:ext uri="{BB962C8B-B14F-4D97-AF65-F5344CB8AC3E}">
        <p14:creationId xmlns:p14="http://schemas.microsoft.com/office/powerpoint/2010/main" val="3787662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D652CF3-8958-458A-A509-468AB71DA9D8}" type="slidenum">
              <a:rPr lang="en-US" smtClean="0"/>
              <a:pPr/>
              <a:t>‹#›</a:t>
            </a:fld>
            <a:endParaRPr lang="en-US"/>
          </a:p>
        </p:txBody>
      </p:sp>
    </p:spTree>
    <p:extLst>
      <p:ext uri="{BB962C8B-B14F-4D97-AF65-F5344CB8AC3E}">
        <p14:creationId xmlns:p14="http://schemas.microsoft.com/office/powerpoint/2010/main" val="1003970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9AABAFC-49D4-4B43-BE18-1B2614C7E493}" type="slidenum">
              <a:rPr lang="en-US" smtClean="0"/>
              <a:pPr/>
              <a:t>‹#›</a:t>
            </a:fld>
            <a:endParaRPr lang="en-US"/>
          </a:p>
        </p:txBody>
      </p:sp>
    </p:spTree>
    <p:extLst>
      <p:ext uri="{BB962C8B-B14F-4D97-AF65-F5344CB8AC3E}">
        <p14:creationId xmlns:p14="http://schemas.microsoft.com/office/powerpoint/2010/main" val="1812530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8098" name="Group 2"/>
          <p:cNvGrpSpPr>
            <a:grpSpLocks/>
          </p:cNvGrpSpPr>
          <p:nvPr/>
        </p:nvGrpSpPr>
        <p:grpSpPr bwMode="auto">
          <a:xfrm>
            <a:off x="76200" y="152400"/>
            <a:ext cx="8991600" cy="6629400"/>
            <a:chOff x="48" y="96"/>
            <a:chExt cx="5664" cy="4176"/>
          </a:xfrm>
        </p:grpSpPr>
        <p:sp>
          <p:nvSpPr>
            <p:cNvPr id="388099" name="AutoShape 3"/>
            <p:cNvSpPr>
              <a:spLocks noChangeArrowheads="1"/>
            </p:cNvSpPr>
            <p:nvPr/>
          </p:nvSpPr>
          <p:spPr bwMode="auto">
            <a:xfrm>
              <a:off x="48" y="96"/>
              <a:ext cx="5664" cy="4176"/>
            </a:xfrm>
            <a:prstGeom prst="roundRect">
              <a:avLst>
                <a:gd name="adj" fmla="val 16667"/>
              </a:avLst>
            </a:prstGeom>
            <a:noFill/>
            <a:ln w="9525">
              <a:solidFill>
                <a:schemeClr val="accent1"/>
              </a:solidFill>
              <a:round/>
              <a:headEnd/>
              <a:tailEnd/>
            </a:ln>
            <a:effectLst/>
          </p:spPr>
          <p:txBody>
            <a:bodyPr wrap="none" anchor="ctr"/>
            <a:lstStyle/>
            <a:p>
              <a:endParaRPr lang="en-US"/>
            </a:p>
          </p:txBody>
        </p:sp>
        <p:sp>
          <p:nvSpPr>
            <p:cNvPr id="388100" name="AutoShape 4"/>
            <p:cNvSpPr>
              <a:spLocks noChangeArrowheads="1"/>
            </p:cNvSpPr>
            <p:nvPr/>
          </p:nvSpPr>
          <p:spPr bwMode="auto">
            <a:xfrm>
              <a:off x="96" y="144"/>
              <a:ext cx="5568" cy="4080"/>
            </a:xfrm>
            <a:prstGeom prst="roundRect">
              <a:avLst>
                <a:gd name="adj" fmla="val 16667"/>
              </a:avLst>
            </a:prstGeom>
            <a:noFill/>
            <a:ln w="9525">
              <a:solidFill>
                <a:schemeClr val="accent2"/>
              </a:solidFill>
              <a:round/>
              <a:headEnd/>
              <a:tailEnd/>
            </a:ln>
            <a:effectLst/>
          </p:spPr>
          <p:txBody>
            <a:bodyPr wrap="none" anchor="ctr"/>
            <a:lstStyle/>
            <a:p>
              <a:endParaRPr lang="en-US"/>
            </a:p>
          </p:txBody>
        </p:sp>
      </p:grpSp>
      <p:sp>
        <p:nvSpPr>
          <p:cNvPr id="388101" name="Line 5"/>
          <p:cNvSpPr>
            <a:spLocks noChangeShapeType="1"/>
          </p:cNvSpPr>
          <p:nvPr/>
        </p:nvSpPr>
        <p:spPr bwMode="auto">
          <a:xfrm>
            <a:off x="1371600" y="1524000"/>
            <a:ext cx="7315200" cy="0"/>
          </a:xfrm>
          <a:prstGeom prst="line">
            <a:avLst/>
          </a:prstGeom>
          <a:noFill/>
          <a:ln w="12700">
            <a:solidFill>
              <a:schemeClr val="hlink"/>
            </a:solidFill>
            <a:round/>
            <a:headEnd/>
            <a:tailEnd/>
          </a:ln>
          <a:effectLst/>
        </p:spPr>
        <p:txBody>
          <a:bodyPr/>
          <a:lstStyle/>
          <a:p>
            <a:endParaRPr lang="en-US"/>
          </a:p>
        </p:txBody>
      </p:sp>
      <p:sp>
        <p:nvSpPr>
          <p:cNvPr id="388102"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88103"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8810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n-lt"/>
              </a:defRPr>
            </a:lvl1pPr>
          </a:lstStyle>
          <a:p>
            <a:endParaRPr lang="en-US"/>
          </a:p>
        </p:txBody>
      </p:sp>
      <p:sp>
        <p:nvSpPr>
          <p:cNvPr id="38810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n-lt"/>
              </a:defRPr>
            </a:lvl1pPr>
          </a:lstStyle>
          <a:p>
            <a:endParaRPr lang="en-US"/>
          </a:p>
        </p:txBody>
      </p:sp>
      <p:sp>
        <p:nvSpPr>
          <p:cNvPr id="38810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mn-lt"/>
              </a:defRPr>
            </a:lvl1pPr>
          </a:lstStyle>
          <a:p>
            <a:fld id="{CD652CF3-8958-458A-A509-468AB71DA9D8}" type="slidenum">
              <a:rPr lang="en-US" smtClean="0"/>
              <a:pPr/>
              <a:t>‹#›</a:t>
            </a:fld>
            <a:endParaRPr lang="en-US"/>
          </a:p>
        </p:txBody>
      </p:sp>
      <p:sp>
        <p:nvSpPr>
          <p:cNvPr id="388107" name="AutoShape 11"/>
          <p:cNvSpPr>
            <a:spLocks noChangeArrowheads="1"/>
          </p:cNvSpPr>
          <p:nvPr/>
        </p:nvSpPr>
        <p:spPr bwMode="auto">
          <a:xfrm>
            <a:off x="-2819400" y="1447800"/>
            <a:ext cx="3657600" cy="3657600"/>
          </a:xfrm>
          <a:custGeom>
            <a:avLst/>
            <a:gdLst>
              <a:gd name="G0" fmla="+- 17444 0 0"/>
              <a:gd name="G1" fmla="+- -28889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9444" y="5172"/>
              </a:cxn>
              <a:cxn ang="0">
                <a:pos x="64000" y="32000"/>
              </a:cxn>
              <a:cxn ang="0">
                <a:pos x="49444" y="58827"/>
              </a:cxn>
              <a:cxn ang="0">
                <a:pos x="49444" y="58827"/>
              </a:cxn>
              <a:cxn ang="0">
                <a:pos x="49443" y="58827"/>
              </a:cxn>
              <a:cxn ang="0">
                <a:pos x="49444" y="58828"/>
              </a:cxn>
              <a:cxn ang="0">
                <a:pos x="49444" y="5172"/>
              </a:cxn>
              <a:cxn ang="0">
                <a:pos x="49443" y="5172"/>
              </a:cxn>
              <a:cxn ang="0">
                <a:pos x="49444" y="5172"/>
              </a:cxn>
            </a:cxnLst>
            <a:rect l="T13" t="T15" r="T17" b="T19"/>
            <a:pathLst>
              <a:path w="64000" h="64000">
                <a:moveTo>
                  <a:pt x="49444" y="5172"/>
                </a:moveTo>
                <a:cubicBezTo>
                  <a:pt x="58522" y="11076"/>
                  <a:pt x="64000" y="21170"/>
                  <a:pt x="64000" y="32000"/>
                </a:cubicBezTo>
                <a:cubicBezTo>
                  <a:pt x="64000" y="42829"/>
                  <a:pt x="58522" y="52923"/>
                  <a:pt x="49444" y="58827"/>
                </a:cubicBezTo>
                <a:cubicBezTo>
                  <a:pt x="49444" y="58827"/>
                  <a:pt x="49443" y="58827"/>
                  <a:pt x="49443" y="58827"/>
                </a:cubicBezTo>
                <a:lnTo>
                  <a:pt x="49444" y="58828"/>
                </a:lnTo>
                <a:lnTo>
                  <a:pt x="49444" y="5172"/>
                </a:lnTo>
                <a:lnTo>
                  <a:pt x="49443" y="5172"/>
                </a:lnTo>
                <a:cubicBezTo>
                  <a:pt x="49443" y="5172"/>
                  <a:pt x="49444" y="5172"/>
                  <a:pt x="49444" y="5172"/>
                </a:cubicBezTo>
                <a:close/>
              </a:path>
            </a:pathLst>
          </a:custGeom>
          <a:solidFill>
            <a:schemeClr val="accent2">
              <a:alpha val="58000"/>
            </a:schemeClr>
          </a:solidFill>
          <a:ln w="9525">
            <a:noFill/>
            <a:miter lim="800000"/>
            <a:headEnd/>
            <a:tailEnd/>
          </a:ln>
        </p:spPr>
        <p:txBody>
          <a:bodyPr/>
          <a:lstStyle/>
          <a:p>
            <a:pPr eaLnBrk="1" hangingPunct="1"/>
            <a:endParaRPr lang="en-US" sz="2400">
              <a:latin typeface="Times New Roman" pitchFamily="18" charset="0"/>
            </a:endParaRPr>
          </a:p>
        </p:txBody>
      </p:sp>
      <p:sp>
        <p:nvSpPr>
          <p:cNvPr id="388108" name="AutoShape 12"/>
          <p:cNvSpPr>
            <a:spLocks noChangeArrowheads="1"/>
          </p:cNvSpPr>
          <p:nvPr/>
        </p:nvSpPr>
        <p:spPr bwMode="auto">
          <a:xfrm>
            <a:off x="-3352800" y="0"/>
            <a:ext cx="4038600" cy="4038600"/>
          </a:xfrm>
          <a:custGeom>
            <a:avLst/>
            <a:gdLst>
              <a:gd name="G0" fmla="+- 21057 0 0"/>
              <a:gd name="G1" fmla="+- -2840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3057" y="7904"/>
              </a:cxn>
              <a:cxn ang="0">
                <a:pos x="64000" y="32000"/>
              </a:cxn>
              <a:cxn ang="0">
                <a:pos x="53057" y="56095"/>
              </a:cxn>
              <a:cxn ang="0">
                <a:pos x="53057" y="56095"/>
              </a:cxn>
              <a:cxn ang="0">
                <a:pos x="53056" y="56095"/>
              </a:cxn>
              <a:cxn ang="0">
                <a:pos x="53057" y="56096"/>
              </a:cxn>
              <a:cxn ang="0">
                <a:pos x="53057" y="7904"/>
              </a:cxn>
              <a:cxn ang="0">
                <a:pos x="53056" y="7904"/>
              </a:cxn>
              <a:cxn ang="0">
                <a:pos x="53057" y="7904"/>
              </a:cxn>
            </a:cxnLst>
            <a:rect l="T13" t="T15" r="T17" b="T19"/>
            <a:pathLst>
              <a:path w="64000" h="64000">
                <a:moveTo>
                  <a:pt x="53057" y="7904"/>
                </a:moveTo>
                <a:cubicBezTo>
                  <a:pt x="60010" y="13981"/>
                  <a:pt x="64000" y="22765"/>
                  <a:pt x="64000" y="32000"/>
                </a:cubicBezTo>
                <a:cubicBezTo>
                  <a:pt x="64000" y="41234"/>
                  <a:pt x="60010" y="50018"/>
                  <a:pt x="53057" y="56095"/>
                </a:cubicBezTo>
                <a:cubicBezTo>
                  <a:pt x="53057" y="56095"/>
                  <a:pt x="53057" y="56095"/>
                  <a:pt x="53056" y="56095"/>
                </a:cubicBezTo>
                <a:lnTo>
                  <a:pt x="53057" y="56096"/>
                </a:lnTo>
                <a:lnTo>
                  <a:pt x="53057" y="7904"/>
                </a:lnTo>
                <a:lnTo>
                  <a:pt x="53056" y="7904"/>
                </a:lnTo>
                <a:cubicBezTo>
                  <a:pt x="53057" y="7904"/>
                  <a:pt x="53057" y="7904"/>
                  <a:pt x="53057" y="7904"/>
                </a:cubicBezTo>
                <a:close/>
              </a:path>
            </a:pathLst>
          </a:custGeom>
          <a:solidFill>
            <a:schemeClr val="hlink">
              <a:alpha val="60001"/>
            </a:schemeClr>
          </a:solidFill>
          <a:ln w="9525">
            <a:noFill/>
            <a:miter lim="800000"/>
            <a:headEnd/>
            <a:tailEnd/>
          </a:ln>
        </p:spPr>
        <p:txBody>
          <a:bodyPr/>
          <a:lstStyle/>
          <a:p>
            <a:pPr eaLnBrk="1" hangingPunct="1"/>
            <a:endParaRPr lang="en-US"/>
          </a:p>
        </p:txBody>
      </p:sp>
      <p:grpSp>
        <p:nvGrpSpPr>
          <p:cNvPr id="388109" name="Group 13"/>
          <p:cNvGrpSpPr>
            <a:grpSpLocks/>
          </p:cNvGrpSpPr>
          <p:nvPr/>
        </p:nvGrpSpPr>
        <p:grpSpPr bwMode="auto">
          <a:xfrm>
            <a:off x="76200" y="152400"/>
            <a:ext cx="8991600" cy="6629400"/>
            <a:chOff x="48" y="96"/>
            <a:chExt cx="5664" cy="4176"/>
          </a:xfrm>
        </p:grpSpPr>
        <p:sp>
          <p:nvSpPr>
            <p:cNvPr id="388110" name="AutoShape 14"/>
            <p:cNvSpPr>
              <a:spLocks noChangeArrowheads="1"/>
            </p:cNvSpPr>
            <p:nvPr/>
          </p:nvSpPr>
          <p:spPr bwMode="auto">
            <a:xfrm>
              <a:off x="48" y="96"/>
              <a:ext cx="5664" cy="4176"/>
            </a:xfrm>
            <a:prstGeom prst="roundRect">
              <a:avLst>
                <a:gd name="adj" fmla="val 16667"/>
              </a:avLst>
            </a:prstGeom>
            <a:noFill/>
            <a:ln w="9525">
              <a:solidFill>
                <a:schemeClr val="accent1"/>
              </a:solidFill>
              <a:round/>
              <a:headEnd/>
              <a:tailEnd/>
            </a:ln>
            <a:effectLst/>
          </p:spPr>
          <p:txBody>
            <a:bodyPr wrap="none" anchor="ctr"/>
            <a:lstStyle/>
            <a:p>
              <a:endParaRPr lang="en-US"/>
            </a:p>
          </p:txBody>
        </p:sp>
        <p:sp>
          <p:nvSpPr>
            <p:cNvPr id="388111" name="AutoShape 15"/>
            <p:cNvSpPr>
              <a:spLocks noChangeArrowheads="1"/>
            </p:cNvSpPr>
            <p:nvPr/>
          </p:nvSpPr>
          <p:spPr bwMode="auto">
            <a:xfrm>
              <a:off x="96" y="144"/>
              <a:ext cx="5568" cy="4080"/>
            </a:xfrm>
            <a:prstGeom prst="roundRect">
              <a:avLst>
                <a:gd name="adj" fmla="val 16667"/>
              </a:avLst>
            </a:prstGeom>
            <a:noFill/>
            <a:ln w="9525">
              <a:solidFill>
                <a:schemeClr val="accent2"/>
              </a:solidFill>
              <a:round/>
              <a:headEnd/>
              <a:tailEnd/>
            </a:ln>
            <a:effectLst/>
          </p:spPr>
          <p:txBody>
            <a:bodyPr wrap="none" anchor="ctr"/>
            <a:lstStyle/>
            <a:p>
              <a:endParaRPr lang="en-US"/>
            </a:p>
          </p:txBody>
        </p:sp>
      </p:grpSp>
      <p:sp>
        <p:nvSpPr>
          <p:cNvPr id="388112" name="Line 16"/>
          <p:cNvSpPr>
            <a:spLocks noChangeShapeType="1"/>
          </p:cNvSpPr>
          <p:nvPr/>
        </p:nvSpPr>
        <p:spPr bwMode="auto">
          <a:xfrm>
            <a:off x="1371600" y="1524000"/>
            <a:ext cx="7315200" cy="0"/>
          </a:xfrm>
          <a:prstGeom prst="line">
            <a:avLst/>
          </a:prstGeom>
          <a:noFill/>
          <a:ln w="12700">
            <a:solidFill>
              <a:schemeClr val="hlink"/>
            </a:solidFill>
            <a:round/>
            <a:headEnd/>
            <a:tailEnd/>
          </a:ln>
          <a:effectLst/>
        </p:spPr>
        <p:txBody>
          <a:bodyPr/>
          <a:lstStyle/>
          <a:p>
            <a:endParaRPr lang="en-US"/>
          </a:p>
        </p:txBody>
      </p:sp>
      <p:sp>
        <p:nvSpPr>
          <p:cNvPr id="388113" name="AutoShape 17"/>
          <p:cNvSpPr>
            <a:spLocks noChangeArrowheads="1"/>
          </p:cNvSpPr>
          <p:nvPr/>
        </p:nvSpPr>
        <p:spPr bwMode="auto">
          <a:xfrm>
            <a:off x="-2819400" y="1447800"/>
            <a:ext cx="3657600" cy="3657600"/>
          </a:xfrm>
          <a:custGeom>
            <a:avLst/>
            <a:gdLst>
              <a:gd name="G0" fmla="+- 17444 0 0"/>
              <a:gd name="G1" fmla="+- -28889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9444" y="5172"/>
              </a:cxn>
              <a:cxn ang="0">
                <a:pos x="64000" y="32000"/>
              </a:cxn>
              <a:cxn ang="0">
                <a:pos x="49444" y="58827"/>
              </a:cxn>
              <a:cxn ang="0">
                <a:pos x="49444" y="58827"/>
              </a:cxn>
              <a:cxn ang="0">
                <a:pos x="49443" y="58827"/>
              </a:cxn>
              <a:cxn ang="0">
                <a:pos x="49444" y="58828"/>
              </a:cxn>
              <a:cxn ang="0">
                <a:pos x="49444" y="5172"/>
              </a:cxn>
              <a:cxn ang="0">
                <a:pos x="49443" y="5172"/>
              </a:cxn>
              <a:cxn ang="0">
                <a:pos x="49444" y="5172"/>
              </a:cxn>
            </a:cxnLst>
            <a:rect l="T13" t="T15" r="T17" b="T19"/>
            <a:pathLst>
              <a:path w="64000" h="64000">
                <a:moveTo>
                  <a:pt x="49444" y="5172"/>
                </a:moveTo>
                <a:cubicBezTo>
                  <a:pt x="58522" y="11076"/>
                  <a:pt x="64000" y="21170"/>
                  <a:pt x="64000" y="32000"/>
                </a:cubicBezTo>
                <a:cubicBezTo>
                  <a:pt x="64000" y="42829"/>
                  <a:pt x="58522" y="52923"/>
                  <a:pt x="49444" y="58827"/>
                </a:cubicBezTo>
                <a:cubicBezTo>
                  <a:pt x="49444" y="58827"/>
                  <a:pt x="49443" y="58827"/>
                  <a:pt x="49443" y="58827"/>
                </a:cubicBezTo>
                <a:lnTo>
                  <a:pt x="49444" y="58828"/>
                </a:lnTo>
                <a:lnTo>
                  <a:pt x="49444" y="5172"/>
                </a:lnTo>
                <a:lnTo>
                  <a:pt x="49443" y="5172"/>
                </a:lnTo>
                <a:cubicBezTo>
                  <a:pt x="49443" y="5172"/>
                  <a:pt x="49444" y="5172"/>
                  <a:pt x="49444" y="5172"/>
                </a:cubicBezTo>
                <a:close/>
              </a:path>
            </a:pathLst>
          </a:custGeom>
          <a:solidFill>
            <a:schemeClr val="accent2">
              <a:alpha val="58000"/>
            </a:schemeClr>
          </a:solidFill>
          <a:ln w="9525">
            <a:noFill/>
            <a:miter lim="800000"/>
            <a:headEnd/>
            <a:tailEnd/>
          </a:ln>
        </p:spPr>
        <p:txBody>
          <a:bodyPr/>
          <a:lstStyle/>
          <a:p>
            <a:pPr eaLnBrk="1" hangingPunct="1"/>
            <a:endParaRPr lang="en-US" sz="2400">
              <a:latin typeface="Times New Roman" pitchFamily="18" charset="0"/>
            </a:endParaRPr>
          </a:p>
        </p:txBody>
      </p:sp>
      <p:sp>
        <p:nvSpPr>
          <p:cNvPr id="388114" name="AutoShape 18"/>
          <p:cNvSpPr>
            <a:spLocks noChangeArrowheads="1"/>
          </p:cNvSpPr>
          <p:nvPr/>
        </p:nvSpPr>
        <p:spPr bwMode="auto">
          <a:xfrm>
            <a:off x="-3352800" y="0"/>
            <a:ext cx="4038600" cy="4038600"/>
          </a:xfrm>
          <a:custGeom>
            <a:avLst/>
            <a:gdLst>
              <a:gd name="G0" fmla="+- 21057 0 0"/>
              <a:gd name="G1" fmla="+- -2840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3057" y="7904"/>
              </a:cxn>
              <a:cxn ang="0">
                <a:pos x="64000" y="32000"/>
              </a:cxn>
              <a:cxn ang="0">
                <a:pos x="53057" y="56095"/>
              </a:cxn>
              <a:cxn ang="0">
                <a:pos x="53057" y="56095"/>
              </a:cxn>
              <a:cxn ang="0">
                <a:pos x="53056" y="56095"/>
              </a:cxn>
              <a:cxn ang="0">
                <a:pos x="53057" y="56096"/>
              </a:cxn>
              <a:cxn ang="0">
                <a:pos x="53057" y="7904"/>
              </a:cxn>
              <a:cxn ang="0">
                <a:pos x="53056" y="7904"/>
              </a:cxn>
              <a:cxn ang="0">
                <a:pos x="53057" y="7904"/>
              </a:cxn>
            </a:cxnLst>
            <a:rect l="T13" t="T15" r="T17" b="T19"/>
            <a:pathLst>
              <a:path w="64000" h="64000">
                <a:moveTo>
                  <a:pt x="53057" y="7904"/>
                </a:moveTo>
                <a:cubicBezTo>
                  <a:pt x="60010" y="13981"/>
                  <a:pt x="64000" y="22765"/>
                  <a:pt x="64000" y="32000"/>
                </a:cubicBezTo>
                <a:cubicBezTo>
                  <a:pt x="64000" y="41234"/>
                  <a:pt x="60010" y="50018"/>
                  <a:pt x="53057" y="56095"/>
                </a:cubicBezTo>
                <a:cubicBezTo>
                  <a:pt x="53057" y="56095"/>
                  <a:pt x="53057" y="56095"/>
                  <a:pt x="53056" y="56095"/>
                </a:cubicBezTo>
                <a:lnTo>
                  <a:pt x="53057" y="56096"/>
                </a:lnTo>
                <a:lnTo>
                  <a:pt x="53057" y="7904"/>
                </a:lnTo>
                <a:lnTo>
                  <a:pt x="53056" y="7904"/>
                </a:lnTo>
                <a:cubicBezTo>
                  <a:pt x="53057" y="7904"/>
                  <a:pt x="53057" y="7904"/>
                  <a:pt x="53057" y="7904"/>
                </a:cubicBezTo>
                <a:close/>
              </a:path>
            </a:pathLst>
          </a:custGeom>
          <a:solidFill>
            <a:schemeClr val="hlink">
              <a:alpha val="60001"/>
            </a:schemeClr>
          </a:solidFill>
          <a:ln w="9525">
            <a:noFill/>
            <a:miter lim="800000"/>
            <a:headEnd/>
            <a:tailEnd/>
          </a:ln>
        </p:spPr>
        <p:txBody>
          <a:bodyPr/>
          <a:lstStyle/>
          <a:p>
            <a:pPr eaLnBrk="1" hangingPunct="1"/>
            <a:endParaRPr lang="en-US"/>
          </a:p>
        </p:txBody>
      </p:sp>
    </p:spTree>
    <p:extLst>
      <p:ext uri="{BB962C8B-B14F-4D97-AF65-F5344CB8AC3E}">
        <p14:creationId xmlns:p14="http://schemas.microsoft.com/office/powerpoint/2010/main" val="2459415002"/>
      </p:ext>
    </p:extLst>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Lst>
  <p:txStyles>
    <p:titleStyle>
      <a:lvl1pPr algn="l" rtl="0" eaLnBrk="1" fontAlgn="base" hangingPunct="1">
        <a:spcBef>
          <a:spcPct val="0"/>
        </a:spcBef>
        <a:spcAft>
          <a:spcPct val="0"/>
        </a:spcAft>
        <a:defRPr sz="3600">
          <a:solidFill>
            <a:schemeClr val="hlink"/>
          </a:solidFill>
          <a:latin typeface="+mj-lt"/>
          <a:ea typeface="+mj-ea"/>
          <a:cs typeface="+mj-cs"/>
        </a:defRPr>
      </a:lvl1pPr>
      <a:lvl2pPr algn="l" rtl="0" eaLnBrk="1" fontAlgn="base" hangingPunct="1">
        <a:spcBef>
          <a:spcPct val="0"/>
        </a:spcBef>
        <a:spcAft>
          <a:spcPct val="0"/>
        </a:spcAft>
        <a:defRPr sz="3600">
          <a:solidFill>
            <a:schemeClr val="hlink"/>
          </a:solidFill>
          <a:latin typeface="Georgia" pitchFamily="18" charset="0"/>
        </a:defRPr>
      </a:lvl2pPr>
      <a:lvl3pPr algn="l" rtl="0" eaLnBrk="1" fontAlgn="base" hangingPunct="1">
        <a:spcBef>
          <a:spcPct val="0"/>
        </a:spcBef>
        <a:spcAft>
          <a:spcPct val="0"/>
        </a:spcAft>
        <a:defRPr sz="3600">
          <a:solidFill>
            <a:schemeClr val="hlink"/>
          </a:solidFill>
          <a:latin typeface="Georgia" pitchFamily="18" charset="0"/>
        </a:defRPr>
      </a:lvl3pPr>
      <a:lvl4pPr algn="l" rtl="0" eaLnBrk="1" fontAlgn="base" hangingPunct="1">
        <a:spcBef>
          <a:spcPct val="0"/>
        </a:spcBef>
        <a:spcAft>
          <a:spcPct val="0"/>
        </a:spcAft>
        <a:defRPr sz="3600">
          <a:solidFill>
            <a:schemeClr val="hlink"/>
          </a:solidFill>
          <a:latin typeface="Georgia" pitchFamily="18" charset="0"/>
        </a:defRPr>
      </a:lvl4pPr>
      <a:lvl5pPr algn="l" rtl="0" eaLnBrk="1" fontAlgn="base" hangingPunct="1">
        <a:spcBef>
          <a:spcPct val="0"/>
        </a:spcBef>
        <a:spcAft>
          <a:spcPct val="0"/>
        </a:spcAft>
        <a:defRPr sz="3600">
          <a:solidFill>
            <a:schemeClr val="hlink"/>
          </a:solidFill>
          <a:latin typeface="Georgia" pitchFamily="18" charset="0"/>
        </a:defRPr>
      </a:lvl5pPr>
      <a:lvl6pPr marL="457200" algn="l" rtl="0" eaLnBrk="1" fontAlgn="base" hangingPunct="1">
        <a:spcBef>
          <a:spcPct val="0"/>
        </a:spcBef>
        <a:spcAft>
          <a:spcPct val="0"/>
        </a:spcAft>
        <a:defRPr sz="3600">
          <a:solidFill>
            <a:schemeClr val="hlink"/>
          </a:solidFill>
          <a:latin typeface="Georgia" pitchFamily="18" charset="0"/>
        </a:defRPr>
      </a:lvl6pPr>
      <a:lvl7pPr marL="914400" algn="l" rtl="0" eaLnBrk="1" fontAlgn="base" hangingPunct="1">
        <a:spcBef>
          <a:spcPct val="0"/>
        </a:spcBef>
        <a:spcAft>
          <a:spcPct val="0"/>
        </a:spcAft>
        <a:defRPr sz="3600">
          <a:solidFill>
            <a:schemeClr val="hlink"/>
          </a:solidFill>
          <a:latin typeface="Georgia" pitchFamily="18" charset="0"/>
        </a:defRPr>
      </a:lvl7pPr>
      <a:lvl8pPr marL="1371600" algn="l" rtl="0" eaLnBrk="1" fontAlgn="base" hangingPunct="1">
        <a:spcBef>
          <a:spcPct val="0"/>
        </a:spcBef>
        <a:spcAft>
          <a:spcPct val="0"/>
        </a:spcAft>
        <a:defRPr sz="3600">
          <a:solidFill>
            <a:schemeClr val="hlink"/>
          </a:solidFill>
          <a:latin typeface="Georgia" pitchFamily="18" charset="0"/>
        </a:defRPr>
      </a:lvl8pPr>
      <a:lvl9pPr marL="1828800" algn="l" rtl="0" eaLnBrk="1" fontAlgn="base" hangingPunct="1">
        <a:spcBef>
          <a:spcPct val="0"/>
        </a:spcBef>
        <a:spcAft>
          <a:spcPct val="0"/>
        </a:spcAft>
        <a:defRPr sz="3600">
          <a:solidFill>
            <a:schemeClr val="hlink"/>
          </a:solidFill>
          <a:latin typeface="Georgia" pitchFamily="18" charset="0"/>
        </a:defRPr>
      </a:lvl9pPr>
    </p:titleStyle>
    <p:bodyStyle>
      <a:lvl1pPr marL="342900" indent="-342900" algn="l" rtl="0" eaLnBrk="1" fontAlgn="base" hangingPunct="1">
        <a:spcBef>
          <a:spcPct val="20000"/>
        </a:spcBef>
        <a:spcAft>
          <a:spcPct val="0"/>
        </a:spcAft>
        <a:buClr>
          <a:schemeClr val="accent1"/>
        </a:buClr>
        <a:buSzPct val="70000"/>
        <a:buFont typeface="Wingdings" pitchFamily="2" charset="2"/>
        <a:buChar char="l"/>
        <a:defRPr sz="2900">
          <a:solidFill>
            <a:srgbClr val="777777"/>
          </a:solidFill>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l"/>
        <a:defRPr sz="2500">
          <a:solidFill>
            <a:srgbClr val="777777"/>
          </a:solidFill>
          <a:latin typeface="+mn-lt"/>
        </a:defRPr>
      </a:lvl2pPr>
      <a:lvl3pPr marL="1143000" indent="-228600" algn="l" rtl="0" eaLnBrk="1" fontAlgn="base" hangingPunct="1">
        <a:spcBef>
          <a:spcPct val="20000"/>
        </a:spcBef>
        <a:spcAft>
          <a:spcPct val="0"/>
        </a:spcAft>
        <a:buClr>
          <a:schemeClr val="hlink"/>
        </a:buClr>
        <a:buSzPct val="70000"/>
        <a:buFont typeface="Wingdings" pitchFamily="2" charset="2"/>
        <a:buChar char="l"/>
        <a:defRPr sz="2200">
          <a:solidFill>
            <a:srgbClr val="777777"/>
          </a:solidFill>
          <a:latin typeface="+mn-lt"/>
        </a:defRPr>
      </a:lvl3pPr>
      <a:lvl4pPr marL="1600200" indent="-228600" algn="l" rtl="0" eaLnBrk="1" fontAlgn="base" hangingPunct="1">
        <a:spcBef>
          <a:spcPct val="20000"/>
        </a:spcBef>
        <a:spcAft>
          <a:spcPct val="0"/>
        </a:spcAft>
        <a:buClr>
          <a:schemeClr val="accent1"/>
        </a:buClr>
        <a:buSzPct val="70000"/>
        <a:buFont typeface="Wingdings" pitchFamily="2" charset="2"/>
        <a:buChar char="l"/>
        <a:defRPr sz="1900">
          <a:solidFill>
            <a:srgbClr val="777777"/>
          </a:solidFill>
          <a:latin typeface="+mn-lt"/>
        </a:defRPr>
      </a:lvl4pPr>
      <a:lvl5pPr marL="2057400" indent="-228600" algn="l" rtl="0" eaLnBrk="1" fontAlgn="base" hangingPunct="1">
        <a:spcBef>
          <a:spcPct val="20000"/>
        </a:spcBef>
        <a:spcAft>
          <a:spcPct val="0"/>
        </a:spcAft>
        <a:buClr>
          <a:schemeClr val="accent2"/>
        </a:buClr>
        <a:buSzPct val="70000"/>
        <a:buFont typeface="Wingdings" pitchFamily="2" charset="2"/>
        <a:buChar char="l"/>
        <a:defRPr sz="1900">
          <a:solidFill>
            <a:srgbClr val="777777"/>
          </a:solidFill>
          <a:latin typeface="+mn-lt"/>
        </a:defRPr>
      </a:lvl5pPr>
      <a:lvl6pPr marL="2514600" indent="-228600" algn="l" rtl="0" eaLnBrk="1" fontAlgn="base" hangingPunct="1">
        <a:spcBef>
          <a:spcPct val="20000"/>
        </a:spcBef>
        <a:spcAft>
          <a:spcPct val="0"/>
        </a:spcAft>
        <a:buClr>
          <a:schemeClr val="accent2"/>
        </a:buClr>
        <a:buSzPct val="70000"/>
        <a:buFont typeface="Wingdings" pitchFamily="2" charset="2"/>
        <a:buChar char="l"/>
        <a:defRPr sz="1900">
          <a:solidFill>
            <a:srgbClr val="777777"/>
          </a:solidFill>
          <a:latin typeface="+mn-lt"/>
        </a:defRPr>
      </a:lvl6pPr>
      <a:lvl7pPr marL="2971800" indent="-228600" algn="l" rtl="0" eaLnBrk="1" fontAlgn="base" hangingPunct="1">
        <a:spcBef>
          <a:spcPct val="20000"/>
        </a:spcBef>
        <a:spcAft>
          <a:spcPct val="0"/>
        </a:spcAft>
        <a:buClr>
          <a:schemeClr val="accent2"/>
        </a:buClr>
        <a:buSzPct val="70000"/>
        <a:buFont typeface="Wingdings" pitchFamily="2" charset="2"/>
        <a:buChar char="l"/>
        <a:defRPr sz="1900">
          <a:solidFill>
            <a:srgbClr val="777777"/>
          </a:solidFill>
          <a:latin typeface="+mn-lt"/>
        </a:defRPr>
      </a:lvl7pPr>
      <a:lvl8pPr marL="3429000" indent="-228600" algn="l" rtl="0" eaLnBrk="1" fontAlgn="base" hangingPunct="1">
        <a:spcBef>
          <a:spcPct val="20000"/>
        </a:spcBef>
        <a:spcAft>
          <a:spcPct val="0"/>
        </a:spcAft>
        <a:buClr>
          <a:schemeClr val="accent2"/>
        </a:buClr>
        <a:buSzPct val="70000"/>
        <a:buFont typeface="Wingdings" pitchFamily="2" charset="2"/>
        <a:buChar char="l"/>
        <a:defRPr sz="1900">
          <a:solidFill>
            <a:srgbClr val="777777"/>
          </a:solidFill>
          <a:latin typeface="+mn-lt"/>
        </a:defRPr>
      </a:lvl8pPr>
      <a:lvl9pPr marL="3886200" indent="-228600" algn="l" rtl="0" eaLnBrk="1" fontAlgn="base" hangingPunct="1">
        <a:spcBef>
          <a:spcPct val="20000"/>
        </a:spcBef>
        <a:spcAft>
          <a:spcPct val="0"/>
        </a:spcAft>
        <a:buClr>
          <a:schemeClr val="accent2"/>
        </a:buClr>
        <a:buSzPct val="70000"/>
        <a:buFont typeface="Wingdings" pitchFamily="2" charset="2"/>
        <a:buChar char="l"/>
        <a:defRPr sz="1900">
          <a:solidFill>
            <a:srgbClr val="777777"/>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youtu.be/6wCNO-BLCdk"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32WjO7IiHp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1981200" y="838200"/>
            <a:ext cx="7162800" cy="1974111"/>
          </a:xfrm>
        </p:spPr>
        <p:txBody>
          <a:bodyPr>
            <a:normAutofit/>
          </a:bodyPr>
          <a:lstStyle/>
          <a:p>
            <a:r>
              <a:rPr lang="en-US" sz="4000" dirty="0">
                <a:ln>
                  <a:solidFill>
                    <a:schemeClr val="accent1"/>
                  </a:solidFill>
                </a:ln>
              </a:rPr>
              <a:t>Session 1: </a:t>
            </a:r>
            <a:br>
              <a:rPr lang="en-US" sz="4000" dirty="0">
                <a:ln>
                  <a:solidFill>
                    <a:schemeClr val="accent1"/>
                  </a:solidFill>
                </a:ln>
              </a:rPr>
            </a:br>
            <a:r>
              <a:rPr lang="en-US" sz="4000" dirty="0">
                <a:ln>
                  <a:solidFill>
                    <a:schemeClr val="accent1"/>
                  </a:solidFill>
                </a:ln>
              </a:rPr>
              <a:t>How to Have an Effective Meeting</a:t>
            </a:r>
          </a:p>
        </p:txBody>
      </p:sp>
      <p:sp>
        <p:nvSpPr>
          <p:cNvPr id="305155" name="Rectangle 3"/>
          <p:cNvSpPr>
            <a:spLocks noGrp="1" noChangeArrowheads="1"/>
          </p:cNvSpPr>
          <p:nvPr>
            <p:ph type="body" idx="1"/>
          </p:nvPr>
        </p:nvSpPr>
        <p:spPr>
          <a:xfrm>
            <a:off x="2362200" y="3810000"/>
            <a:ext cx="6400800" cy="1255935"/>
          </a:xfrm>
        </p:spPr>
        <p:txBody>
          <a:bodyPr>
            <a:normAutofit lnSpcReduction="10000"/>
          </a:bodyPr>
          <a:lstStyle/>
          <a:p>
            <a:r>
              <a:rPr lang="en-US" sz="2400" dirty="0"/>
              <a:t>Laying the Foundation for Facilitation</a:t>
            </a:r>
          </a:p>
          <a:p>
            <a:endParaRPr lang="en-US" sz="2400" dirty="0"/>
          </a:p>
          <a:p>
            <a:r>
              <a:rPr lang="en-US" sz="2400" dirty="0"/>
              <a:t>Date:</a:t>
            </a:r>
          </a:p>
          <a:p>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lstStyle/>
          <a:p>
            <a:r>
              <a:rPr lang="en-US" dirty="0">
                <a:ln>
                  <a:solidFill>
                    <a:schemeClr val="accent1"/>
                  </a:solidFill>
                </a:ln>
              </a:rPr>
              <a:t>Establishing Meeting Objectives</a:t>
            </a:r>
          </a:p>
        </p:txBody>
      </p:sp>
      <p:sp>
        <p:nvSpPr>
          <p:cNvPr id="308227" name="Rectangle 3"/>
          <p:cNvSpPr>
            <a:spLocks noGrp="1" noChangeArrowheads="1"/>
          </p:cNvSpPr>
          <p:nvPr>
            <p:ph idx="1"/>
          </p:nvPr>
        </p:nvSpPr>
        <p:spPr/>
        <p:txBody>
          <a:bodyPr>
            <a:normAutofit/>
          </a:bodyPr>
          <a:lstStyle/>
          <a:p>
            <a:r>
              <a:rPr lang="en-US" sz="2800" dirty="0"/>
              <a:t>Do you want a decision?</a:t>
            </a:r>
          </a:p>
          <a:p>
            <a:r>
              <a:rPr lang="en-US" sz="2800" dirty="0"/>
              <a:t>Do you want an agreement?</a:t>
            </a:r>
          </a:p>
          <a:p>
            <a:r>
              <a:rPr lang="en-US" sz="2800" dirty="0"/>
              <a:t>Do you want to generate ideas?</a:t>
            </a:r>
          </a:p>
          <a:p>
            <a:r>
              <a:rPr lang="en-US" sz="2800" dirty="0"/>
              <a:t>Are you getting status reports?</a:t>
            </a:r>
          </a:p>
          <a:p>
            <a:r>
              <a:rPr lang="en-US" sz="2800" dirty="0"/>
              <a:t>Are you communicating something?</a:t>
            </a:r>
          </a:p>
          <a:p>
            <a:r>
              <a:rPr lang="en-US" sz="2800" dirty="0"/>
              <a:t>Are you raising awareness?</a:t>
            </a:r>
          </a:p>
          <a:p>
            <a:r>
              <a:rPr lang="en-US" sz="2800" dirty="0"/>
              <a:t>Are you making plans?</a:t>
            </a:r>
          </a:p>
          <a:p>
            <a:r>
              <a:rPr lang="en-US" sz="2800" dirty="0"/>
              <a:t>Are you coordinating something?</a:t>
            </a:r>
            <a:endParaRPr lang="en-US" sz="2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8227">
                                            <p:txEl>
                                              <p:pRg st="0" end="0"/>
                                            </p:txEl>
                                          </p:spTgt>
                                        </p:tgtEl>
                                        <p:attrNameLst>
                                          <p:attrName>style.visibility</p:attrName>
                                        </p:attrNameLst>
                                      </p:cBhvr>
                                      <p:to>
                                        <p:strVal val="visible"/>
                                      </p:to>
                                    </p:set>
                                    <p:animEffect transition="in" filter="fade">
                                      <p:cBhvr>
                                        <p:cTn id="7" dur="2000"/>
                                        <p:tgtEl>
                                          <p:spTgt spid="308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8227">
                                            <p:txEl>
                                              <p:pRg st="1" end="1"/>
                                            </p:txEl>
                                          </p:spTgt>
                                        </p:tgtEl>
                                        <p:attrNameLst>
                                          <p:attrName>style.visibility</p:attrName>
                                        </p:attrNameLst>
                                      </p:cBhvr>
                                      <p:to>
                                        <p:strVal val="visible"/>
                                      </p:to>
                                    </p:set>
                                    <p:animEffect transition="in" filter="fade">
                                      <p:cBhvr>
                                        <p:cTn id="12" dur="2000"/>
                                        <p:tgtEl>
                                          <p:spTgt spid="3082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8227">
                                            <p:txEl>
                                              <p:pRg st="2" end="2"/>
                                            </p:txEl>
                                          </p:spTgt>
                                        </p:tgtEl>
                                        <p:attrNameLst>
                                          <p:attrName>style.visibility</p:attrName>
                                        </p:attrNameLst>
                                      </p:cBhvr>
                                      <p:to>
                                        <p:strVal val="visible"/>
                                      </p:to>
                                    </p:set>
                                    <p:animEffect transition="in" filter="fade">
                                      <p:cBhvr>
                                        <p:cTn id="17" dur="2000"/>
                                        <p:tgtEl>
                                          <p:spTgt spid="3082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8227">
                                            <p:txEl>
                                              <p:pRg st="3" end="3"/>
                                            </p:txEl>
                                          </p:spTgt>
                                        </p:tgtEl>
                                        <p:attrNameLst>
                                          <p:attrName>style.visibility</p:attrName>
                                        </p:attrNameLst>
                                      </p:cBhvr>
                                      <p:to>
                                        <p:strVal val="visible"/>
                                      </p:to>
                                    </p:set>
                                    <p:animEffect transition="in" filter="fade">
                                      <p:cBhvr>
                                        <p:cTn id="22" dur="2000"/>
                                        <p:tgtEl>
                                          <p:spTgt spid="3082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8227">
                                            <p:txEl>
                                              <p:pRg st="4" end="4"/>
                                            </p:txEl>
                                          </p:spTgt>
                                        </p:tgtEl>
                                        <p:attrNameLst>
                                          <p:attrName>style.visibility</p:attrName>
                                        </p:attrNameLst>
                                      </p:cBhvr>
                                      <p:to>
                                        <p:strVal val="visible"/>
                                      </p:to>
                                    </p:set>
                                    <p:animEffect transition="in" filter="fade">
                                      <p:cBhvr>
                                        <p:cTn id="27" dur="2000"/>
                                        <p:tgtEl>
                                          <p:spTgt spid="30822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8227">
                                            <p:txEl>
                                              <p:pRg st="5" end="5"/>
                                            </p:txEl>
                                          </p:spTgt>
                                        </p:tgtEl>
                                        <p:attrNameLst>
                                          <p:attrName>style.visibility</p:attrName>
                                        </p:attrNameLst>
                                      </p:cBhvr>
                                      <p:to>
                                        <p:strVal val="visible"/>
                                      </p:to>
                                    </p:set>
                                    <p:animEffect transition="in" filter="fade">
                                      <p:cBhvr>
                                        <p:cTn id="32" dur="2000"/>
                                        <p:tgtEl>
                                          <p:spTgt spid="30822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8227">
                                            <p:txEl>
                                              <p:pRg st="6" end="6"/>
                                            </p:txEl>
                                          </p:spTgt>
                                        </p:tgtEl>
                                        <p:attrNameLst>
                                          <p:attrName>style.visibility</p:attrName>
                                        </p:attrNameLst>
                                      </p:cBhvr>
                                      <p:to>
                                        <p:strVal val="visible"/>
                                      </p:to>
                                    </p:set>
                                    <p:animEffect transition="in" filter="fade">
                                      <p:cBhvr>
                                        <p:cTn id="37" dur="2000"/>
                                        <p:tgtEl>
                                          <p:spTgt spid="30822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08227">
                                            <p:txEl>
                                              <p:pRg st="7" end="7"/>
                                            </p:txEl>
                                          </p:spTgt>
                                        </p:tgtEl>
                                        <p:attrNameLst>
                                          <p:attrName>style.visibility</p:attrName>
                                        </p:attrNameLst>
                                      </p:cBhvr>
                                      <p:to>
                                        <p:strVal val="visible"/>
                                      </p:to>
                                    </p:set>
                                    <p:animEffect transition="in" filter="fade">
                                      <p:cBhvr>
                                        <p:cTn id="42" dur="2000"/>
                                        <p:tgtEl>
                                          <p:spTgt spid="30822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08227">
                                            <p:txEl>
                                              <p:pRg st="0" end="0"/>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08227">
                                            <p:txEl>
                                              <p:pRg st="1" end="1"/>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08227">
                                            <p:txEl>
                                              <p:pRg st="2" end="2"/>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08227">
                                            <p:txEl>
                                              <p:pRg st="3" end="3"/>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8227">
                                            <p:txEl>
                                              <p:pRg st="4" end="4"/>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08227">
                                            <p:txEl>
                                              <p:pRg st="5" end="5"/>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08227">
                                            <p:txEl>
                                              <p:pRg st="6" end="6"/>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082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4"/>
          <p:cNvGraphicFramePr>
            <a:graphicFrameLocks/>
          </p:cNvGraphicFramePr>
          <p:nvPr>
            <p:extLst>
              <p:ext uri="{D42A27DB-BD31-4B8C-83A1-F6EECF244321}">
                <p14:modId xmlns:p14="http://schemas.microsoft.com/office/powerpoint/2010/main" val="120793152"/>
              </p:ext>
            </p:extLst>
          </p:nvPr>
        </p:nvGraphicFramePr>
        <p:xfrm>
          <a:off x="838200" y="1524000"/>
          <a:ext cx="80010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2">
            <a:extLst>
              <a:ext uri="{FF2B5EF4-FFF2-40B4-BE49-F238E27FC236}">
                <a16:creationId xmlns:a16="http://schemas.microsoft.com/office/drawing/2014/main" id="{220ADA6A-CE0B-6842-88BE-A55BC05156EB}"/>
              </a:ext>
            </a:extLst>
          </p:cNvPr>
          <p:cNvSpPr txBox="1">
            <a:spLocks noChangeArrowheads="1"/>
          </p:cNvSpPr>
          <p:nvPr/>
        </p:nvSpPr>
        <p:spPr>
          <a:xfrm>
            <a:off x="609600" y="381000"/>
            <a:ext cx="8113712" cy="91440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a:lstStyle>
          <a:p>
            <a:pPr algn="ctr" fontAlgn="auto">
              <a:spcAft>
                <a:spcPts val="0"/>
              </a:spcAft>
            </a:pPr>
            <a:r>
              <a:rPr lang="en-US" sz="3000" dirty="0">
                <a:ln>
                  <a:solidFill>
                    <a:schemeClr val="accent1"/>
                  </a:solidFill>
                </a:ln>
              </a:rPr>
              <a:t>Planning phase:</a:t>
            </a:r>
            <a:br>
              <a:rPr lang="en-US" sz="3000" dirty="0">
                <a:ln>
                  <a:solidFill>
                    <a:schemeClr val="accent1"/>
                  </a:solidFill>
                </a:ln>
              </a:rPr>
            </a:br>
            <a:r>
              <a:rPr lang="en-US" sz="3000" dirty="0">
                <a:ln>
                  <a:solidFill>
                    <a:schemeClr val="accent1"/>
                  </a:solidFill>
                </a:ln>
              </a:rPr>
              <a:t>3 Steps for Planning the meeting</a:t>
            </a:r>
          </a:p>
        </p:txBody>
      </p:sp>
    </p:spTree>
    <p:extLst>
      <p:ext uri="{BB962C8B-B14F-4D97-AF65-F5344CB8AC3E}">
        <p14:creationId xmlns:p14="http://schemas.microsoft.com/office/powerpoint/2010/main" val="3583362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4"/>
          <p:cNvGraphicFramePr>
            <a:graphicFrameLocks/>
          </p:cNvGraphicFramePr>
          <p:nvPr>
            <p:extLst>
              <p:ext uri="{D42A27DB-BD31-4B8C-83A1-F6EECF244321}">
                <p14:modId xmlns:p14="http://schemas.microsoft.com/office/powerpoint/2010/main" val="3720113181"/>
              </p:ext>
            </p:extLst>
          </p:nvPr>
        </p:nvGraphicFramePr>
        <p:xfrm>
          <a:off x="838200" y="1371600"/>
          <a:ext cx="8001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2">
            <a:extLst>
              <a:ext uri="{FF2B5EF4-FFF2-40B4-BE49-F238E27FC236}">
                <a16:creationId xmlns:a16="http://schemas.microsoft.com/office/drawing/2014/main" id="{D0B00A68-49A1-A941-A484-57E48CC778DA}"/>
              </a:ext>
            </a:extLst>
          </p:cNvPr>
          <p:cNvSpPr txBox="1">
            <a:spLocks noChangeArrowheads="1"/>
          </p:cNvSpPr>
          <p:nvPr/>
        </p:nvSpPr>
        <p:spPr>
          <a:xfrm>
            <a:off x="381001" y="533400"/>
            <a:ext cx="8342312" cy="106680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a:lstStyle>
          <a:p>
            <a:pPr algn="ctr" fontAlgn="auto">
              <a:spcAft>
                <a:spcPts val="0"/>
              </a:spcAft>
            </a:pPr>
            <a:r>
              <a:rPr lang="en-US" sz="3000" dirty="0">
                <a:ln>
                  <a:solidFill>
                    <a:schemeClr val="accent1"/>
                  </a:solidFill>
                </a:ln>
              </a:rPr>
              <a:t>Planning phase:</a:t>
            </a:r>
            <a:br>
              <a:rPr lang="en-US" sz="3000" dirty="0">
                <a:ln>
                  <a:solidFill>
                    <a:schemeClr val="accent1"/>
                  </a:solidFill>
                </a:ln>
              </a:rPr>
            </a:br>
            <a:r>
              <a:rPr lang="en-US" sz="3000" dirty="0">
                <a:ln>
                  <a:solidFill>
                    <a:schemeClr val="accent1"/>
                  </a:solidFill>
                </a:ln>
              </a:rPr>
              <a:t>3 Steps for Planning the meeting</a:t>
            </a:r>
          </a:p>
        </p:txBody>
      </p:sp>
    </p:spTree>
    <p:extLst>
      <p:ext uri="{BB962C8B-B14F-4D97-AF65-F5344CB8AC3E}">
        <p14:creationId xmlns:p14="http://schemas.microsoft.com/office/powerpoint/2010/main" val="2288448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lstStyle/>
          <a:p>
            <a:pPr algn="ctr"/>
            <a:r>
              <a:rPr lang="en-US" dirty="0">
                <a:ln>
                  <a:solidFill>
                    <a:schemeClr val="accent1"/>
                  </a:solidFill>
                </a:ln>
              </a:rPr>
              <a:t>Time to Practice!</a:t>
            </a:r>
          </a:p>
        </p:txBody>
      </p:sp>
      <p:pic>
        <p:nvPicPr>
          <p:cNvPr id="1034" name="Picture 10" descr="C:\Users\Kris\AppData\Local\Microsoft\Windows\Temporary Internet Files\Content.IE5\16XN6Y0G\Planning_a_Project[1].jpg"/>
          <p:cNvPicPr>
            <a:picLocks noChangeAspect="1" noChangeArrowheads="1"/>
          </p:cNvPicPr>
          <p:nvPr/>
        </p:nvPicPr>
        <p:blipFill>
          <a:blip r:embed="rId3" cstate="print"/>
          <a:srcRect/>
          <a:stretch>
            <a:fillRect/>
          </a:stretch>
        </p:blipFill>
        <p:spPr bwMode="auto">
          <a:xfrm>
            <a:off x="1136129" y="1447800"/>
            <a:ext cx="7239000" cy="4728644"/>
          </a:xfrm>
          <a:prstGeom prst="rect">
            <a:avLst/>
          </a:prstGeom>
          <a:noFill/>
          <a:effectLst>
            <a:softEdge rad="88900"/>
          </a:effectLst>
        </p:spPr>
      </p:pic>
    </p:spTree>
    <p:extLst>
      <p:ext uri="{BB962C8B-B14F-4D97-AF65-F5344CB8AC3E}">
        <p14:creationId xmlns:p14="http://schemas.microsoft.com/office/powerpoint/2010/main" val="4172419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381000" y="685800"/>
            <a:ext cx="8534400" cy="758824"/>
          </a:xfrm>
        </p:spPr>
        <p:txBody>
          <a:bodyPr>
            <a:normAutofit/>
          </a:bodyPr>
          <a:lstStyle/>
          <a:p>
            <a:pPr algn="ctr"/>
            <a:r>
              <a:rPr lang="en-US" sz="3200" u="sng" dirty="0">
                <a:ln>
                  <a:solidFill>
                    <a:schemeClr val="accent1"/>
                  </a:solidFill>
                </a:ln>
              </a:rPr>
              <a:t>Agenda Preparation Considerations:</a:t>
            </a:r>
          </a:p>
        </p:txBody>
      </p:sp>
      <p:sp>
        <p:nvSpPr>
          <p:cNvPr id="308227" name="Rectangle 3"/>
          <p:cNvSpPr>
            <a:spLocks noGrp="1" noChangeArrowheads="1"/>
          </p:cNvSpPr>
          <p:nvPr>
            <p:ph idx="1"/>
          </p:nvPr>
        </p:nvSpPr>
        <p:spPr>
          <a:xfrm>
            <a:off x="838200" y="1827213"/>
            <a:ext cx="7845425" cy="4114800"/>
          </a:xfrm>
        </p:spPr>
        <p:txBody>
          <a:bodyPr/>
          <a:lstStyle/>
          <a:p>
            <a:r>
              <a:rPr lang="en-US" sz="2800" dirty="0"/>
              <a:t>Priorities – What </a:t>
            </a:r>
            <a:r>
              <a:rPr lang="en-US" sz="2800" b="1" dirty="0"/>
              <a:t>MUST</a:t>
            </a:r>
            <a:r>
              <a:rPr lang="en-US" sz="2800" dirty="0"/>
              <a:t> be covered</a:t>
            </a:r>
          </a:p>
          <a:p>
            <a:r>
              <a:rPr lang="en-US" sz="2800" dirty="0"/>
              <a:t>Results – What do we </a:t>
            </a:r>
            <a:r>
              <a:rPr lang="en-US" sz="2800" b="1" dirty="0"/>
              <a:t>NEED</a:t>
            </a:r>
            <a:r>
              <a:rPr lang="en-US" sz="2800" dirty="0"/>
              <a:t> to accomplish at the meeting</a:t>
            </a:r>
          </a:p>
          <a:p>
            <a:r>
              <a:rPr lang="en-US" sz="2800" dirty="0"/>
              <a:t>Sequencing – In what order will topics be covered</a:t>
            </a:r>
          </a:p>
          <a:p>
            <a:r>
              <a:rPr lang="en-US" sz="2800" dirty="0"/>
              <a:t>Timing – How much time is needed for each topic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lstStyle/>
          <a:p>
            <a:r>
              <a:rPr lang="en-US" dirty="0">
                <a:ln>
                  <a:solidFill>
                    <a:schemeClr val="accent1"/>
                  </a:solidFill>
                </a:ln>
              </a:rPr>
              <a:t>Developing an Effective Agenda</a:t>
            </a:r>
          </a:p>
        </p:txBody>
      </p:sp>
      <p:graphicFrame>
        <p:nvGraphicFramePr>
          <p:cNvPr id="4" name="Diagram 3"/>
          <p:cNvGraphicFramePr/>
          <p:nvPr/>
        </p:nvGraphicFramePr>
        <p:xfrm>
          <a:off x="1524000" y="1752600"/>
          <a:ext cx="68580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Connector 4"/>
          <p:cNvSpPr/>
          <p:nvPr/>
        </p:nvSpPr>
        <p:spPr>
          <a:xfrm>
            <a:off x="762000" y="609600"/>
            <a:ext cx="1905000" cy="1752600"/>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When Designing Processes</a:t>
            </a:r>
          </a:p>
        </p:txBody>
      </p:sp>
      <p:sp>
        <p:nvSpPr>
          <p:cNvPr id="6" name="TextBox 5"/>
          <p:cNvSpPr txBox="1">
            <a:spLocks noChangeArrowheads="1"/>
          </p:cNvSpPr>
          <p:nvPr/>
        </p:nvSpPr>
        <p:spPr bwMode="auto">
          <a:xfrm>
            <a:off x="457200" y="2438400"/>
            <a:ext cx="2667000" cy="3970318"/>
          </a:xfrm>
          <a:prstGeom prst="rect">
            <a:avLst/>
          </a:prstGeom>
          <a:noFill/>
          <a:ln w="9525">
            <a:noFill/>
            <a:miter lim="800000"/>
            <a:headEnd/>
            <a:tailEnd/>
          </a:ln>
        </p:spPr>
        <p:txBody>
          <a:bodyPr wrap="square">
            <a:spAutoFit/>
          </a:bodyPr>
          <a:lstStyle/>
          <a:p>
            <a:pPr algn="ctr"/>
            <a:r>
              <a:rPr lang="en-US" dirty="0"/>
              <a:t>Consider the</a:t>
            </a:r>
          </a:p>
          <a:p>
            <a:pPr algn="ctr"/>
            <a:r>
              <a:rPr lang="en-US" dirty="0"/>
              <a:t>Level of Involvement</a:t>
            </a:r>
          </a:p>
          <a:p>
            <a:pPr algn="ctr"/>
            <a:r>
              <a:rPr lang="en-US" dirty="0"/>
              <a:t>Needed</a:t>
            </a:r>
          </a:p>
          <a:p>
            <a:endParaRPr lang="en-US" dirty="0"/>
          </a:p>
          <a:p>
            <a:endParaRPr lang="en-US" dirty="0"/>
          </a:p>
          <a:p>
            <a:pPr algn="ctr"/>
            <a:endParaRPr lang="en-US" dirty="0"/>
          </a:p>
          <a:p>
            <a:pPr algn="ctr"/>
            <a:r>
              <a:rPr lang="en-US" dirty="0"/>
              <a:t>Determine/ Design the Activity</a:t>
            </a:r>
          </a:p>
          <a:p>
            <a:endParaRPr lang="en-US" dirty="0"/>
          </a:p>
          <a:p>
            <a:endParaRPr lang="en-US" dirty="0"/>
          </a:p>
          <a:p>
            <a:pPr algn="ctr"/>
            <a:endParaRPr lang="en-US" dirty="0"/>
          </a:p>
          <a:p>
            <a:pPr algn="ctr"/>
            <a:r>
              <a:rPr lang="en-US" dirty="0"/>
              <a:t>Determine Time Estimate</a:t>
            </a:r>
          </a:p>
          <a:p>
            <a:endParaRPr lang="en-US" dirty="0"/>
          </a:p>
        </p:txBody>
      </p:sp>
      <p:sp>
        <p:nvSpPr>
          <p:cNvPr id="7" name="Down Arrow 6"/>
          <p:cNvSpPr/>
          <p:nvPr/>
        </p:nvSpPr>
        <p:spPr>
          <a:xfrm>
            <a:off x="1676400" y="3352800"/>
            <a:ext cx="228600" cy="533400"/>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Down Arrow 7"/>
          <p:cNvSpPr/>
          <p:nvPr/>
        </p:nvSpPr>
        <p:spPr>
          <a:xfrm>
            <a:off x="1676400" y="4876800"/>
            <a:ext cx="228600" cy="533400"/>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aphicFrame>
        <p:nvGraphicFramePr>
          <p:cNvPr id="9" name="Diagram 8"/>
          <p:cNvGraphicFramePr/>
          <p:nvPr/>
        </p:nvGraphicFramePr>
        <p:xfrm>
          <a:off x="2514600" y="1143000"/>
          <a:ext cx="64008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p:cNvSpPr txBox="1">
            <a:spLocks noChangeArrowheads="1"/>
          </p:cNvSpPr>
          <p:nvPr/>
        </p:nvSpPr>
        <p:spPr bwMode="auto">
          <a:xfrm>
            <a:off x="2667000" y="5562600"/>
            <a:ext cx="2438400" cy="307777"/>
          </a:xfrm>
          <a:prstGeom prst="rect">
            <a:avLst/>
          </a:prstGeom>
          <a:noFill/>
          <a:ln w="9525">
            <a:noFill/>
            <a:miter lim="800000"/>
            <a:headEnd/>
            <a:tailEnd/>
          </a:ln>
        </p:spPr>
        <p:txBody>
          <a:bodyPr>
            <a:spAutoFit/>
          </a:bodyPr>
          <a:lstStyle/>
          <a:p>
            <a:r>
              <a:rPr lang="en-US" sz="1400" dirty="0">
                <a:solidFill>
                  <a:srgbClr val="FF0000"/>
                </a:solidFill>
              </a:rPr>
              <a:t>Least Time Commitment</a:t>
            </a:r>
          </a:p>
        </p:txBody>
      </p:sp>
      <p:sp>
        <p:nvSpPr>
          <p:cNvPr id="11" name="TextBox 10"/>
          <p:cNvSpPr txBox="1">
            <a:spLocks noChangeArrowheads="1"/>
          </p:cNvSpPr>
          <p:nvPr/>
        </p:nvSpPr>
        <p:spPr bwMode="auto">
          <a:xfrm>
            <a:off x="6705600" y="3733800"/>
            <a:ext cx="2438400" cy="307975"/>
          </a:xfrm>
          <a:prstGeom prst="rect">
            <a:avLst/>
          </a:prstGeom>
          <a:noFill/>
          <a:ln w="9525">
            <a:noFill/>
            <a:miter lim="800000"/>
            <a:headEnd/>
            <a:tailEnd/>
          </a:ln>
        </p:spPr>
        <p:txBody>
          <a:bodyPr>
            <a:spAutoFit/>
          </a:bodyPr>
          <a:lstStyle/>
          <a:p>
            <a:r>
              <a:rPr lang="en-US" sz="1400" dirty="0">
                <a:solidFill>
                  <a:srgbClr val="FF0000"/>
                </a:solidFill>
              </a:rPr>
              <a:t>Highest Time Commitment</a:t>
            </a:r>
          </a:p>
        </p:txBody>
      </p:sp>
      <p:sp>
        <p:nvSpPr>
          <p:cNvPr id="12" name="TextBox 11"/>
          <p:cNvSpPr txBox="1">
            <a:spLocks noChangeArrowheads="1"/>
          </p:cNvSpPr>
          <p:nvPr/>
        </p:nvSpPr>
        <p:spPr bwMode="auto">
          <a:xfrm>
            <a:off x="762000" y="6324600"/>
            <a:ext cx="7845425" cy="276225"/>
          </a:xfrm>
          <a:prstGeom prst="rect">
            <a:avLst/>
          </a:prstGeom>
          <a:noFill/>
          <a:ln w="9525">
            <a:noFill/>
            <a:miter lim="800000"/>
            <a:headEnd/>
            <a:tailEnd/>
          </a:ln>
        </p:spPr>
        <p:txBody>
          <a:bodyPr wrap="none">
            <a:spAutoFit/>
          </a:bodyPr>
          <a:lstStyle/>
          <a:p>
            <a:r>
              <a:rPr lang="en-US" sz="1200" dirty="0"/>
              <a:t>Adapted from:  Community at Work 2007, Sam </a:t>
            </a:r>
            <a:r>
              <a:rPr lang="en-US" sz="1200" dirty="0" err="1"/>
              <a:t>Kaner</a:t>
            </a:r>
            <a:r>
              <a:rPr lang="en-US" sz="1200" dirty="0"/>
              <a:t>, </a:t>
            </a:r>
            <a:r>
              <a:rPr lang="en-US" sz="1200" i="1" dirty="0"/>
              <a:t>Facilitators Guide to Participatory Decision Making, </a:t>
            </a:r>
            <a:r>
              <a:rPr lang="en-US" sz="1200" dirty="0"/>
              <a:t>2</a:t>
            </a:r>
            <a:r>
              <a:rPr lang="en-US" sz="1200" baseline="30000" dirty="0"/>
              <a:t>nd</a:t>
            </a:r>
            <a:r>
              <a:rPr lang="en-US" sz="1200" dirty="0"/>
              <a:t> Ed.</a:t>
            </a:r>
          </a:p>
        </p:txBody>
      </p:sp>
      <p:sp>
        <p:nvSpPr>
          <p:cNvPr id="14" name="Rectangle 2"/>
          <p:cNvSpPr>
            <a:spLocks noGrp="1" noChangeArrowheads="1"/>
          </p:cNvSpPr>
          <p:nvPr>
            <p:ph type="title"/>
          </p:nvPr>
        </p:nvSpPr>
        <p:spPr>
          <a:xfrm>
            <a:off x="2666999" y="301625"/>
            <a:ext cx="6016625" cy="1143000"/>
          </a:xfrm>
        </p:spPr>
        <p:txBody>
          <a:bodyPr/>
          <a:lstStyle/>
          <a:p>
            <a:r>
              <a:rPr lang="en-US" dirty="0">
                <a:ln>
                  <a:solidFill>
                    <a:schemeClr val="accent1"/>
                  </a:solidFill>
                </a:ln>
              </a:rPr>
              <a:t>Process Designing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animBg="1"/>
      <p:bldGraphic spid="9" grpId="0">
        <p:bldAsOne/>
      </p:bldGraphic>
      <p:bldP spid="10" grpId="0"/>
      <p:bldP spid="11"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n>
                  <a:solidFill>
                    <a:schemeClr val="accent1"/>
                  </a:solidFill>
                </a:ln>
              </a:rPr>
              <a:t>Meeting Case Studies</a:t>
            </a:r>
          </a:p>
        </p:txBody>
      </p:sp>
      <p:sp>
        <p:nvSpPr>
          <p:cNvPr id="3" name="Content Placeholder 2"/>
          <p:cNvSpPr>
            <a:spLocks noGrp="1"/>
          </p:cNvSpPr>
          <p:nvPr>
            <p:ph idx="1"/>
          </p:nvPr>
        </p:nvSpPr>
        <p:spPr>
          <a:xfrm>
            <a:off x="2613112" y="4572000"/>
            <a:ext cx="5562600" cy="1905000"/>
          </a:xfrm>
        </p:spPr>
        <p:txBody>
          <a:bodyPr/>
          <a:lstStyle/>
          <a:p>
            <a:pPr>
              <a:buNone/>
            </a:pPr>
            <a:r>
              <a:rPr lang="en-US" sz="2400" dirty="0"/>
              <a:t>Meeting 2:</a:t>
            </a:r>
          </a:p>
          <a:p>
            <a:r>
              <a:rPr lang="en-US" sz="2400" u="sng" dirty="0">
                <a:hlinkClick r:id="rId3"/>
              </a:rPr>
              <a:t>https://youtu.be/6wCNO-BLCdk</a:t>
            </a:r>
            <a:endParaRPr lang="en-US" sz="2400" u="sng" dirty="0"/>
          </a:p>
          <a:p>
            <a:pPr>
              <a:buNone/>
            </a:pPr>
            <a:endParaRPr lang="en-US" dirty="0"/>
          </a:p>
        </p:txBody>
      </p:sp>
      <p:pic>
        <p:nvPicPr>
          <p:cNvPr id="5" name="Picture 4">
            <a:extLst>
              <a:ext uri="{FF2B5EF4-FFF2-40B4-BE49-F238E27FC236}">
                <a16:creationId xmlns:a16="http://schemas.microsoft.com/office/drawing/2014/main" id="{A82762E9-9DD9-9840-8C9A-AEF76C0303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3112" y="1444752"/>
            <a:ext cx="4343400" cy="3127248"/>
          </a:xfrm>
          <a:prstGeom prst="rect">
            <a:avLst/>
          </a:prstGeom>
          <a:effectLst>
            <a:softEdge rad="101600"/>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838200" y="301625"/>
            <a:ext cx="7845425" cy="1298575"/>
          </a:xfrm>
        </p:spPr>
        <p:txBody>
          <a:bodyPr>
            <a:normAutofit/>
          </a:bodyPr>
          <a:lstStyle/>
          <a:p>
            <a:r>
              <a:rPr lang="en-US" dirty="0">
                <a:ln>
                  <a:solidFill>
                    <a:schemeClr val="accent1"/>
                  </a:solidFill>
                </a:ln>
              </a:rPr>
              <a:t>Results Based Agendas include:</a:t>
            </a:r>
          </a:p>
        </p:txBody>
      </p:sp>
      <p:sp>
        <p:nvSpPr>
          <p:cNvPr id="4" name="Content Placeholder 10"/>
          <p:cNvSpPr txBox="1">
            <a:spLocks/>
          </p:cNvSpPr>
          <p:nvPr/>
        </p:nvSpPr>
        <p:spPr bwMode="auto">
          <a:xfrm>
            <a:off x="1371600" y="1600200"/>
            <a:ext cx="6858000" cy="5105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fontScale="92500" lnSpcReduction="10000"/>
          </a:bodyPr>
          <a:lstStyle/>
          <a:p>
            <a:pPr marL="342900" marR="0" lvl="0" indent="-342900" algn="l" defTabSz="622300" rtl="0" eaLnBrk="1" fontAlgn="base" latinLnBrk="0" hangingPunct="1">
              <a:lnSpc>
                <a:spcPct val="90000"/>
              </a:lnSpc>
              <a:spcBef>
                <a:spcPct val="0"/>
              </a:spcBef>
              <a:spcAft>
                <a:spcPct val="35000"/>
              </a:spcAft>
              <a:buClr>
                <a:schemeClr val="accent1"/>
              </a:buClr>
              <a:buSzPct val="70000"/>
              <a:buFont typeface="Wingdings" pitchFamily="2" charset="2"/>
              <a:buChar char="l"/>
              <a:tabLst/>
              <a:defRPr/>
            </a:pPr>
            <a:r>
              <a:rPr lang="en-US" sz="2900" kern="0" noProof="0" dirty="0">
                <a:solidFill>
                  <a:srgbClr val="777777"/>
                </a:solidFill>
                <a:latin typeface="Georgia" pitchFamily="18" charset="0"/>
              </a:rPr>
              <a:t>Meeting </a:t>
            </a:r>
            <a:r>
              <a:rPr kumimoji="0" lang="en-US" sz="2900" b="0" i="0" u="none" strike="noStrike" kern="0" cap="none" spc="0" normalizeH="0" baseline="0" noProof="0" dirty="0">
                <a:ln>
                  <a:noFill/>
                </a:ln>
                <a:solidFill>
                  <a:srgbClr val="777777"/>
                </a:solidFill>
                <a:effectLst/>
                <a:uLnTx/>
                <a:uFillTx/>
                <a:latin typeface="Georgia" pitchFamily="18" charset="0"/>
              </a:rPr>
              <a:t>goals/objectives</a:t>
            </a:r>
          </a:p>
          <a:p>
            <a:pPr marL="342900" marR="0" lvl="0" indent="-342900" algn="l" defTabSz="622300" rtl="0" eaLnBrk="1" fontAlgn="base" latinLnBrk="0" hangingPunct="1">
              <a:lnSpc>
                <a:spcPct val="90000"/>
              </a:lnSpc>
              <a:spcBef>
                <a:spcPct val="0"/>
              </a:spcBef>
              <a:spcAft>
                <a:spcPct val="35000"/>
              </a:spcAft>
              <a:buClr>
                <a:schemeClr val="accent1"/>
              </a:buClr>
              <a:buSzPct val="70000"/>
              <a:buFont typeface="Wingdings" pitchFamily="2" charset="2"/>
              <a:buChar char="l"/>
              <a:tabLst/>
              <a:defRPr/>
            </a:pPr>
            <a:r>
              <a:rPr lang="en-US" sz="2900" kern="0" dirty="0">
                <a:solidFill>
                  <a:srgbClr val="777777"/>
                </a:solidFill>
                <a:latin typeface="Georgia" pitchFamily="18" charset="0"/>
              </a:rPr>
              <a:t>Welcome &amp; Introductions</a:t>
            </a:r>
            <a:endParaRPr kumimoji="0" lang="en-US" sz="2900" b="0" i="0" u="none" strike="noStrike" kern="0" cap="none" spc="0" normalizeH="0" baseline="0" noProof="0" dirty="0">
              <a:ln>
                <a:noFill/>
              </a:ln>
              <a:solidFill>
                <a:srgbClr val="777777"/>
              </a:solidFill>
              <a:effectLst/>
              <a:uLnTx/>
              <a:uFillTx/>
              <a:latin typeface="Georgia" pitchFamily="18" charset="0"/>
            </a:endParaRPr>
          </a:p>
          <a:p>
            <a:pPr marL="342900" marR="0" lvl="0" indent="-342900" algn="l" defTabSz="622300" rtl="0" eaLnBrk="1" fontAlgn="base" latinLnBrk="0" hangingPunct="1">
              <a:lnSpc>
                <a:spcPct val="90000"/>
              </a:lnSpc>
              <a:spcBef>
                <a:spcPct val="0"/>
              </a:spcBef>
              <a:spcAft>
                <a:spcPct val="35000"/>
              </a:spcAft>
              <a:buClr>
                <a:schemeClr val="accent1"/>
              </a:buClr>
              <a:buSzPct val="70000"/>
              <a:buFont typeface="Wingdings" pitchFamily="2" charset="2"/>
              <a:buChar char="l"/>
              <a:tabLst/>
              <a:defRPr/>
            </a:pPr>
            <a:r>
              <a:rPr kumimoji="0" lang="en-US" sz="2900" b="0" i="0" u="none" strike="noStrike" kern="0" cap="none" spc="0" normalizeH="0" baseline="0" noProof="0" dirty="0">
                <a:ln>
                  <a:noFill/>
                </a:ln>
                <a:solidFill>
                  <a:srgbClr val="777777"/>
                </a:solidFill>
                <a:effectLst/>
                <a:uLnTx/>
                <a:uFillTx/>
                <a:latin typeface="Georgia" pitchFamily="18" charset="0"/>
              </a:rPr>
              <a:t>Work items:</a:t>
            </a:r>
          </a:p>
          <a:p>
            <a:pPr marL="742950" marR="0" lvl="1" indent="-285750" algn="l" defTabSz="622300" rtl="0" eaLnBrk="1" fontAlgn="base" latinLnBrk="0" hangingPunct="1">
              <a:lnSpc>
                <a:spcPct val="90000"/>
              </a:lnSpc>
              <a:spcBef>
                <a:spcPct val="0"/>
              </a:spcBef>
              <a:spcAft>
                <a:spcPct val="35000"/>
              </a:spcAft>
              <a:buClr>
                <a:schemeClr val="accent2"/>
              </a:buClr>
              <a:buSzPct val="73000"/>
              <a:buFont typeface="Wingdings" charset="2"/>
              <a:buChar char="q"/>
              <a:tabLst/>
              <a:defRPr/>
            </a:pPr>
            <a:r>
              <a:rPr kumimoji="0" lang="en-US" sz="2500" b="0" i="0" u="none" strike="noStrike" kern="0" cap="none" spc="0" normalizeH="0" baseline="0" noProof="0" dirty="0">
                <a:ln>
                  <a:noFill/>
                </a:ln>
                <a:solidFill>
                  <a:srgbClr val="000090"/>
                </a:solidFill>
                <a:effectLst/>
                <a:uLnTx/>
                <a:uFillTx/>
                <a:latin typeface="Georgia" pitchFamily="18" charset="0"/>
              </a:rPr>
              <a:t>Identify the meeting topics</a:t>
            </a:r>
          </a:p>
          <a:p>
            <a:pPr marL="742950" marR="0" lvl="1" indent="-285750" algn="l" defTabSz="622300" rtl="0" eaLnBrk="1" fontAlgn="base" latinLnBrk="0" hangingPunct="1">
              <a:lnSpc>
                <a:spcPct val="90000"/>
              </a:lnSpc>
              <a:spcBef>
                <a:spcPct val="0"/>
              </a:spcBef>
              <a:spcAft>
                <a:spcPct val="35000"/>
              </a:spcAft>
              <a:buClr>
                <a:schemeClr val="accent2"/>
              </a:buClr>
              <a:buSzPct val="73000"/>
              <a:buFont typeface="Wingdings" charset="2"/>
              <a:buChar char="q"/>
              <a:tabLst/>
              <a:defRPr/>
            </a:pPr>
            <a:r>
              <a:rPr kumimoji="0" lang="en-US" sz="2500" b="0" i="0" u="none" strike="noStrike" kern="0" cap="none" spc="0" normalizeH="0" baseline="0" noProof="0" dirty="0">
                <a:ln>
                  <a:noFill/>
                </a:ln>
                <a:solidFill>
                  <a:srgbClr val="000090"/>
                </a:solidFill>
                <a:effectLst/>
                <a:uLnTx/>
                <a:uFillTx/>
                <a:latin typeface="Georgia" pitchFamily="18" charset="0"/>
              </a:rPr>
              <a:t>Identify the result of each agenda topic</a:t>
            </a:r>
          </a:p>
          <a:p>
            <a:pPr marL="742950" marR="0" lvl="1" indent="-285750" algn="l" defTabSz="622300" rtl="0" eaLnBrk="1" fontAlgn="base" latinLnBrk="0" hangingPunct="1">
              <a:lnSpc>
                <a:spcPct val="90000"/>
              </a:lnSpc>
              <a:spcBef>
                <a:spcPct val="0"/>
              </a:spcBef>
              <a:spcAft>
                <a:spcPct val="35000"/>
              </a:spcAft>
              <a:buClr>
                <a:schemeClr val="accent2"/>
              </a:buClr>
              <a:buSzPct val="73000"/>
              <a:buFont typeface="Wingdings" charset="2"/>
              <a:buChar char="q"/>
              <a:tabLst/>
              <a:defRPr/>
            </a:pPr>
            <a:r>
              <a:rPr kumimoji="0" lang="en-US" sz="2500" b="0" i="0" u="none" strike="noStrike" kern="0" cap="none" spc="0" normalizeH="0" baseline="0" noProof="0" dirty="0">
                <a:ln>
                  <a:noFill/>
                </a:ln>
                <a:solidFill>
                  <a:srgbClr val="000090"/>
                </a:solidFill>
                <a:effectLst/>
                <a:uLnTx/>
                <a:uFillTx/>
                <a:latin typeface="Georgia" pitchFamily="18" charset="0"/>
              </a:rPr>
              <a:t>Identify the processes for each agenda topic </a:t>
            </a:r>
          </a:p>
          <a:p>
            <a:pPr marL="342900" marR="0" lvl="0" indent="-342900" algn="l" defTabSz="622300" rtl="0" eaLnBrk="1" fontAlgn="base" latinLnBrk="0" hangingPunct="1">
              <a:lnSpc>
                <a:spcPct val="90000"/>
              </a:lnSpc>
              <a:spcBef>
                <a:spcPct val="0"/>
              </a:spcBef>
              <a:spcAft>
                <a:spcPct val="35000"/>
              </a:spcAft>
              <a:buClr>
                <a:schemeClr val="accent1"/>
              </a:buClr>
              <a:buSzPct val="70000"/>
              <a:buFont typeface="Wingdings" pitchFamily="2" charset="2"/>
              <a:buChar char="l"/>
              <a:tabLst/>
              <a:defRPr/>
            </a:pPr>
            <a:r>
              <a:rPr kumimoji="0" lang="en-US" sz="2900" b="0" i="0" u="none" strike="noStrike" kern="0" cap="none" spc="0" normalizeH="0" baseline="0" noProof="0" dirty="0">
                <a:ln>
                  <a:noFill/>
                </a:ln>
                <a:solidFill>
                  <a:srgbClr val="777777"/>
                </a:solidFill>
                <a:effectLst/>
                <a:uLnTx/>
                <a:uFillTx/>
                <a:latin typeface="Georgia" pitchFamily="18" charset="0"/>
              </a:rPr>
              <a:t>Set time limits for agenda items</a:t>
            </a:r>
          </a:p>
          <a:p>
            <a:pPr marL="342900" lvl="0" indent="-342900" defTabSz="622300" eaLnBrk="1" hangingPunct="1">
              <a:lnSpc>
                <a:spcPct val="90000"/>
              </a:lnSpc>
              <a:spcAft>
                <a:spcPct val="35000"/>
              </a:spcAft>
              <a:buClr>
                <a:schemeClr val="accent1"/>
              </a:buClr>
              <a:buSzPct val="70000"/>
              <a:buFont typeface="Wingdings" pitchFamily="2" charset="2"/>
              <a:buChar char="l"/>
              <a:defRPr/>
            </a:pPr>
            <a:r>
              <a:rPr lang="en-US" sz="2900" kern="0" dirty="0">
                <a:solidFill>
                  <a:srgbClr val="777777"/>
                </a:solidFill>
                <a:latin typeface="Georgia" pitchFamily="18" charset="0"/>
              </a:rPr>
              <a:t>Assign meeting roles  and responsibilities</a:t>
            </a:r>
          </a:p>
          <a:p>
            <a:pPr marL="742950" lvl="1" indent="-285750" defTabSz="622300" eaLnBrk="1" hangingPunct="1">
              <a:lnSpc>
                <a:spcPct val="90000"/>
              </a:lnSpc>
              <a:spcAft>
                <a:spcPct val="35000"/>
              </a:spcAft>
              <a:buClr>
                <a:schemeClr val="accent2"/>
              </a:buClr>
              <a:buSzPct val="73000"/>
              <a:buFont typeface="Wingdings" charset="2"/>
              <a:buChar char="q"/>
              <a:defRPr/>
            </a:pPr>
            <a:r>
              <a:rPr lang="en-US" sz="2500" kern="0" dirty="0">
                <a:solidFill>
                  <a:srgbClr val="000090"/>
                </a:solidFill>
                <a:latin typeface="Georgia" pitchFamily="18" charset="0"/>
              </a:rPr>
              <a:t>Facilitator, note taker, time keeper, etc.</a:t>
            </a:r>
          </a:p>
          <a:p>
            <a:pPr marL="342900" marR="0" lvl="0" indent="-342900" algn="l" defTabSz="622300" rtl="0" eaLnBrk="1" fontAlgn="base" latinLnBrk="0" hangingPunct="1">
              <a:lnSpc>
                <a:spcPct val="90000"/>
              </a:lnSpc>
              <a:spcBef>
                <a:spcPct val="0"/>
              </a:spcBef>
              <a:spcAft>
                <a:spcPct val="35000"/>
              </a:spcAft>
              <a:buClr>
                <a:schemeClr val="accent1"/>
              </a:buClr>
              <a:buSzPct val="70000"/>
              <a:buFont typeface="Wingdings" pitchFamily="2" charset="2"/>
              <a:buChar char="l"/>
              <a:tabLst/>
              <a:defRPr/>
            </a:pPr>
            <a:r>
              <a:rPr kumimoji="0" lang="en-US" sz="2900" b="0" i="0" u="none" strike="noStrike" kern="0" cap="none" spc="0" normalizeH="0" baseline="0" noProof="0" dirty="0">
                <a:ln>
                  <a:noFill/>
                </a:ln>
                <a:solidFill>
                  <a:srgbClr val="777777"/>
                </a:solidFill>
                <a:effectLst/>
                <a:uLnTx/>
                <a:uFillTx/>
                <a:latin typeface="Georgia" pitchFamily="18" charset="0"/>
              </a:rPr>
              <a:t>Meeting Evaluation</a:t>
            </a:r>
          </a:p>
          <a:p>
            <a:pPr marL="342900" marR="0" lvl="0" indent="-342900" algn="l" defTabSz="622300" rtl="0" eaLnBrk="1" fontAlgn="base" latinLnBrk="0" hangingPunct="1">
              <a:lnSpc>
                <a:spcPct val="90000"/>
              </a:lnSpc>
              <a:spcBef>
                <a:spcPct val="0"/>
              </a:spcBef>
              <a:spcAft>
                <a:spcPct val="35000"/>
              </a:spcAft>
              <a:buClr>
                <a:schemeClr val="accent1"/>
              </a:buClr>
              <a:buSzPct val="70000"/>
              <a:buFont typeface="Wingdings" pitchFamily="2" charset="2"/>
              <a:buChar char="l"/>
              <a:tabLst/>
              <a:defRPr/>
            </a:pPr>
            <a:r>
              <a:rPr lang="en-US" sz="2900" kern="0" dirty="0">
                <a:solidFill>
                  <a:srgbClr val="777777"/>
                </a:solidFill>
                <a:latin typeface="Georgia" pitchFamily="18" charset="0"/>
              </a:rPr>
              <a:t>Closing &amp; Next Steps</a:t>
            </a:r>
            <a:endParaRPr kumimoji="0" lang="en-US" sz="2900" b="0" i="0" u="none" strike="noStrike" kern="0" cap="none" spc="0" normalizeH="0" baseline="0" noProof="0" dirty="0">
              <a:ln>
                <a:noFill/>
              </a:ln>
              <a:solidFill>
                <a:srgbClr val="777777"/>
              </a:solidFill>
              <a:effectLst/>
              <a:uLnTx/>
              <a:uFillTx/>
              <a:latin typeface="Georgia" pitchFamily="18" charset="0"/>
            </a:endParaRPr>
          </a:p>
        </p:txBody>
      </p:sp>
      <p:pic>
        <p:nvPicPr>
          <p:cNvPr id="7" name="Picture 2"/>
          <p:cNvPicPr>
            <a:picLocks noChangeAspect="1" noChangeArrowheads="1"/>
          </p:cNvPicPr>
          <p:nvPr/>
        </p:nvPicPr>
        <p:blipFill>
          <a:blip r:embed="rId3" cstate="print"/>
          <a:srcRect/>
          <a:stretch>
            <a:fillRect/>
          </a:stretch>
        </p:blipFill>
        <p:spPr bwMode="auto">
          <a:xfrm>
            <a:off x="5909446" y="1295400"/>
            <a:ext cx="2890911" cy="2135332"/>
          </a:xfrm>
          <a:prstGeom prst="rect">
            <a:avLst/>
          </a:prstGeom>
          <a:noFill/>
          <a:ln w="9525">
            <a:noFill/>
            <a:miter lim="800000"/>
            <a:headEnd/>
            <a:tailEnd/>
          </a:ln>
          <a:effectLst>
            <a:softEdge rad="241300"/>
          </a:effectLst>
        </p:spPr>
      </p:pic>
    </p:spTree>
    <p:extLst>
      <p:ext uri="{BB962C8B-B14F-4D97-AF65-F5344CB8AC3E}">
        <p14:creationId xmlns:p14="http://schemas.microsoft.com/office/powerpoint/2010/main" val="292475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2000"/>
                                        <p:tgtEl>
                                          <p:spTgt spid="4">
                                            <p:txEl>
                                              <p:pRg st="0" end="0"/>
                                            </p:txEl>
                                          </p:spTgt>
                                        </p:tgtEl>
                                      </p:cBhvr>
                                    </p:animEffect>
                                  </p:childTnLst>
                                </p:cTn>
                              </p:par>
                            </p:childTnLst>
                          </p:cTn>
                        </p:par>
                        <p:par>
                          <p:cTn id="8" fill="hold">
                            <p:stCondLst>
                              <p:cond delay="2000"/>
                            </p:stCondLst>
                            <p:childTnLst>
                              <p:par>
                                <p:cTn id="9" presetID="14" presetClass="entr" presetSubtype="10" fill="hold"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1" dur="2000"/>
                                        <p:tgtEl>
                                          <p:spTgt spid="4">
                                            <p:txEl>
                                              <p:pRg st="1" end="1"/>
                                            </p:txEl>
                                          </p:spTgt>
                                        </p:tgtEl>
                                      </p:cBhvr>
                                    </p:animEffect>
                                  </p:childTnLst>
                                </p:cTn>
                              </p:par>
                            </p:childTnLst>
                          </p:cTn>
                        </p:par>
                        <p:par>
                          <p:cTn id="12" fill="hold">
                            <p:stCondLst>
                              <p:cond delay="4000"/>
                            </p:stCondLst>
                            <p:childTnLst>
                              <p:par>
                                <p:cTn id="13" presetID="14" presetClass="entr" presetSubtype="10" fill="hold"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5" dur="2000"/>
                                        <p:tgtEl>
                                          <p:spTgt spid="4">
                                            <p:txEl>
                                              <p:pRg st="2" end="2"/>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8" dur="500"/>
                                        <p:tgtEl>
                                          <p:spTgt spid="4">
                                            <p:txEl>
                                              <p:pRg st="3" end="3"/>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randombar(horizontal)">
                                      <p:cBhvr>
                                        <p:cTn id="21" dur="500"/>
                                        <p:tgtEl>
                                          <p:spTgt spid="4">
                                            <p:txEl>
                                              <p:pRg st="4" end="4"/>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randombar(horizontal)">
                                      <p:cBhvr>
                                        <p:cTn id="24" dur="500"/>
                                        <p:tgtEl>
                                          <p:spTgt spid="4">
                                            <p:txEl>
                                              <p:pRg st="5" end="5"/>
                                            </p:txEl>
                                          </p:spTgt>
                                        </p:tgtEl>
                                      </p:cBhvr>
                                    </p:animEffect>
                                  </p:childTnLst>
                                </p:cTn>
                              </p:par>
                            </p:childTnLst>
                          </p:cTn>
                        </p:par>
                        <p:par>
                          <p:cTn id="25" fill="hold">
                            <p:stCondLst>
                              <p:cond delay="6000"/>
                            </p:stCondLst>
                            <p:childTnLst>
                              <p:par>
                                <p:cTn id="26" presetID="14" presetClass="entr" presetSubtype="10" fill="hold" nodeType="after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randombar(horizontal)">
                                      <p:cBhvr>
                                        <p:cTn id="28" dur="2000"/>
                                        <p:tgtEl>
                                          <p:spTgt spid="4">
                                            <p:txEl>
                                              <p:pRg st="6" end="6"/>
                                            </p:txEl>
                                          </p:spTgt>
                                        </p:tgtEl>
                                      </p:cBhvr>
                                    </p:animEffect>
                                  </p:childTnLst>
                                </p:cTn>
                              </p:par>
                            </p:childTnLst>
                          </p:cTn>
                        </p:par>
                        <p:par>
                          <p:cTn id="29" fill="hold">
                            <p:stCondLst>
                              <p:cond delay="8000"/>
                            </p:stCondLst>
                            <p:childTnLst>
                              <p:par>
                                <p:cTn id="30" presetID="14" presetClass="entr" presetSubtype="10" fill="hold" nodeType="after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randombar(horizontal)">
                                      <p:cBhvr>
                                        <p:cTn id="32" dur="2000"/>
                                        <p:tgtEl>
                                          <p:spTgt spid="4">
                                            <p:txEl>
                                              <p:pRg st="7" end="7"/>
                                            </p:txEl>
                                          </p:spTgt>
                                        </p:tgtEl>
                                      </p:cBhvr>
                                    </p:animEffect>
                                  </p:childTnLst>
                                </p:cTn>
                              </p:par>
                              <p:par>
                                <p:cTn id="33" presetID="14" presetClass="entr" presetSubtype="10" fill="hold"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randombar(horizontal)">
                                      <p:cBhvr>
                                        <p:cTn id="35" dur="500"/>
                                        <p:tgtEl>
                                          <p:spTgt spid="4">
                                            <p:txEl>
                                              <p:pRg st="8" end="8"/>
                                            </p:txEl>
                                          </p:spTgt>
                                        </p:tgtEl>
                                      </p:cBhvr>
                                    </p:animEffect>
                                  </p:childTnLst>
                                </p:cTn>
                              </p:par>
                            </p:childTnLst>
                          </p:cTn>
                        </p:par>
                        <p:par>
                          <p:cTn id="36" fill="hold">
                            <p:stCondLst>
                              <p:cond delay="10000"/>
                            </p:stCondLst>
                            <p:childTnLst>
                              <p:par>
                                <p:cTn id="37" presetID="14" presetClass="entr" presetSubtype="10" fill="hold" nodeType="after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Effect transition="in" filter="randombar(horizontal)">
                                      <p:cBhvr>
                                        <p:cTn id="39" dur="2000"/>
                                        <p:tgtEl>
                                          <p:spTgt spid="4">
                                            <p:txEl>
                                              <p:pRg st="9" end="9"/>
                                            </p:txEl>
                                          </p:spTgt>
                                        </p:tgtEl>
                                      </p:cBhvr>
                                    </p:animEffect>
                                  </p:childTnLst>
                                </p:cTn>
                              </p:par>
                            </p:childTnLst>
                          </p:cTn>
                        </p:par>
                        <p:par>
                          <p:cTn id="40" fill="hold">
                            <p:stCondLst>
                              <p:cond delay="12000"/>
                            </p:stCondLst>
                            <p:childTnLst>
                              <p:par>
                                <p:cTn id="41" presetID="14" presetClass="entr" presetSubtype="10" fill="hold" nodeType="after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animEffect transition="in" filter="randombar(horizontal)">
                                      <p:cBhvr>
                                        <p:cTn id="43" dur="20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914400" y="304800"/>
            <a:ext cx="7772400" cy="1143000"/>
          </a:xfrm>
        </p:spPr>
        <p:txBody>
          <a:bodyPr/>
          <a:lstStyle/>
          <a:p>
            <a:pPr algn="ctr"/>
            <a:r>
              <a:rPr lang="en-US" dirty="0">
                <a:ln>
                  <a:solidFill>
                    <a:schemeClr val="accent1"/>
                  </a:solidFill>
                </a:ln>
              </a:rPr>
              <a:t>Time to PRACTICE</a:t>
            </a:r>
          </a:p>
        </p:txBody>
      </p:sp>
      <p:pic>
        <p:nvPicPr>
          <p:cNvPr id="2056" name="Picture 8" descr="C:\Users\Kris\AppData\Local\Microsoft\Windows\Temporary Internet Files\Content.IE5\LOJ62FLK\arbitro_referee[1].gif"/>
          <p:cNvPicPr>
            <a:picLocks noChangeAspect="1" noChangeArrowheads="1"/>
          </p:cNvPicPr>
          <p:nvPr/>
        </p:nvPicPr>
        <p:blipFill>
          <a:blip r:embed="rId3" cstate="print"/>
          <a:srcRect/>
          <a:stretch>
            <a:fillRect/>
          </a:stretch>
        </p:blipFill>
        <p:spPr bwMode="auto">
          <a:xfrm>
            <a:off x="3657600" y="1676400"/>
            <a:ext cx="3200400" cy="47625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lstStyle/>
          <a:p>
            <a:r>
              <a:rPr lang="en-US" dirty="0">
                <a:ln>
                  <a:solidFill>
                    <a:schemeClr val="accent1"/>
                  </a:solidFill>
                </a:ln>
              </a:rPr>
              <a:t>Agenda</a:t>
            </a:r>
          </a:p>
        </p:txBody>
      </p:sp>
      <p:sp>
        <p:nvSpPr>
          <p:cNvPr id="362499" name="Rectangle 3"/>
          <p:cNvSpPr>
            <a:spLocks noGrp="1" noChangeArrowheads="1"/>
          </p:cNvSpPr>
          <p:nvPr>
            <p:ph idx="1"/>
          </p:nvPr>
        </p:nvSpPr>
        <p:spPr>
          <a:xfrm>
            <a:off x="3124199" y="2077890"/>
            <a:ext cx="5559425" cy="4246709"/>
          </a:xfrm>
        </p:spPr>
        <p:txBody>
          <a:bodyPr>
            <a:normAutofit/>
          </a:bodyPr>
          <a:lstStyle/>
          <a:p>
            <a:r>
              <a:rPr lang="en-US" sz="2800" dirty="0"/>
              <a:t>Welcome &amp; Check-In</a:t>
            </a:r>
          </a:p>
          <a:p>
            <a:r>
              <a:rPr lang="en-US" sz="2800" dirty="0"/>
              <a:t>Training Group Agreements / Ground Rules</a:t>
            </a:r>
          </a:p>
          <a:p>
            <a:r>
              <a:rPr lang="en-US" sz="2800" dirty="0"/>
              <a:t>Review Training Goals</a:t>
            </a:r>
          </a:p>
          <a:p>
            <a:r>
              <a:rPr lang="en-US" sz="2800" dirty="0"/>
              <a:t>Active Learning &amp; Practice</a:t>
            </a:r>
          </a:p>
          <a:p>
            <a:r>
              <a:rPr lang="en-US" sz="2800" dirty="0"/>
              <a:t>Training Reflections</a:t>
            </a:r>
          </a:p>
          <a:p>
            <a:r>
              <a:rPr lang="en-US" sz="2800" dirty="0"/>
              <a:t>Evaluation &amp; Closing</a:t>
            </a:r>
          </a:p>
        </p:txBody>
      </p:sp>
      <p:pic>
        <p:nvPicPr>
          <p:cNvPr id="5" name="Picture 12"/>
          <p:cNvPicPr>
            <a:picLocks noChangeAspect="1" noChangeArrowheads="1"/>
          </p:cNvPicPr>
          <p:nvPr/>
        </p:nvPicPr>
        <p:blipFill>
          <a:blip r:embed="rId3" cstate="print"/>
          <a:srcRect/>
          <a:stretch>
            <a:fillRect/>
          </a:stretch>
        </p:blipFill>
        <p:spPr bwMode="auto">
          <a:xfrm>
            <a:off x="1066799" y="1905000"/>
            <a:ext cx="2057400" cy="2150918"/>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pPr algn="ctr"/>
            <a:r>
              <a:rPr lang="en-US" dirty="0">
                <a:ln>
                  <a:solidFill>
                    <a:schemeClr val="accent1"/>
                  </a:solidFill>
                </a:ln>
              </a:rPr>
              <a:t>Facilitators…</a:t>
            </a:r>
          </a:p>
        </p:txBody>
      </p:sp>
      <p:pic>
        <p:nvPicPr>
          <p:cNvPr id="1027" name="Picture 3" descr="C:\Users\Kris\AppData\Local\Microsoft\Windows\Temporary Internet Files\Content.IE5\16XN6Y0G\Facilitator%20toolkit[1].jpg"/>
          <p:cNvPicPr>
            <a:picLocks noChangeAspect="1" noChangeArrowheads="1"/>
          </p:cNvPicPr>
          <p:nvPr/>
        </p:nvPicPr>
        <p:blipFill>
          <a:blip r:embed="rId3" cstate="print"/>
          <a:srcRect/>
          <a:stretch>
            <a:fillRect/>
          </a:stretch>
        </p:blipFill>
        <p:spPr bwMode="auto">
          <a:xfrm>
            <a:off x="1524000" y="1447800"/>
            <a:ext cx="6682740" cy="4907280"/>
          </a:xfrm>
          <a:prstGeom prst="rect">
            <a:avLst/>
          </a:prstGeom>
          <a:noFill/>
        </p:spPr>
      </p:pic>
    </p:spTree>
    <p:extLst>
      <p:ext uri="{BB962C8B-B14F-4D97-AF65-F5344CB8AC3E}">
        <p14:creationId xmlns:p14="http://schemas.microsoft.com/office/powerpoint/2010/main" val="3486029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acilitation.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94399" y="79236"/>
            <a:ext cx="2923077" cy="2051329"/>
          </a:xfrm>
          <a:prstGeom prst="rect">
            <a:avLst/>
          </a:prstGeom>
          <a:effectLst>
            <a:softEdge rad="165100"/>
          </a:effectLst>
        </p:spPr>
      </p:pic>
      <p:sp>
        <p:nvSpPr>
          <p:cNvPr id="4" name="Title 3"/>
          <p:cNvSpPr>
            <a:spLocks noGrp="1"/>
          </p:cNvSpPr>
          <p:nvPr>
            <p:ph type="title"/>
          </p:nvPr>
        </p:nvSpPr>
        <p:spPr>
          <a:xfrm>
            <a:off x="761999" y="457200"/>
            <a:ext cx="6172200" cy="990600"/>
          </a:xfrm>
        </p:spPr>
        <p:txBody>
          <a:bodyPr>
            <a:normAutofit/>
          </a:bodyPr>
          <a:lstStyle/>
          <a:p>
            <a:r>
              <a:rPr lang="en-US" dirty="0">
                <a:ln>
                  <a:solidFill>
                    <a:schemeClr val="accent1"/>
                  </a:solidFill>
                </a:ln>
              </a:rPr>
              <a:t>Remember a Facilitator…</a:t>
            </a:r>
            <a:endParaRPr lang="en-US" b="1" dirty="0">
              <a:solidFill>
                <a:srgbClr val="FF0080"/>
              </a:solidFill>
            </a:endParaRPr>
          </a:p>
        </p:txBody>
      </p:sp>
      <p:sp>
        <p:nvSpPr>
          <p:cNvPr id="5" name="Title 3"/>
          <p:cNvSpPr txBox="1">
            <a:spLocks/>
          </p:cNvSpPr>
          <p:nvPr/>
        </p:nvSpPr>
        <p:spPr>
          <a:xfrm>
            <a:off x="761999" y="1752600"/>
            <a:ext cx="8180877" cy="4648200"/>
          </a:xfrm>
          <a:prstGeom prst="rect">
            <a:avLst/>
          </a:prstGeom>
        </p:spPr>
        <p:txBody>
          <a:bodyPr vert="horz" lIns="91440" tIns="45720" rIns="91440" bIns="45720" rtlCol="0" anchor="ctr">
            <a:normAutofit fontScale="55000" lnSpcReduction="20000"/>
          </a:bodyPr>
          <a:lstStyle>
            <a:lvl1pPr algn="l" defTabSz="914400" rtl="0" eaLnBrk="1" latinLnBrk="0" hangingPunct="1">
              <a:spcBef>
                <a:spcPct val="0"/>
              </a:spcBef>
              <a:buNone/>
              <a:defRPr sz="4000" kern="1200" spc="-100" baseline="0">
                <a:solidFill>
                  <a:schemeClr val="tx2"/>
                </a:solidFill>
                <a:latin typeface="Calibri"/>
                <a:ea typeface="+mj-ea"/>
                <a:cs typeface="+mj-cs"/>
              </a:defRPr>
            </a:lvl1pPr>
          </a:lstStyle>
          <a:p>
            <a:r>
              <a:rPr lang="en-US" dirty="0"/>
              <a:t> </a:t>
            </a:r>
          </a:p>
          <a:p>
            <a:pPr>
              <a:lnSpc>
                <a:spcPct val="120000"/>
              </a:lnSpc>
              <a:buFont typeface="Arial" pitchFamily="34" charset="0"/>
              <a:buChar char="•"/>
            </a:pPr>
            <a:r>
              <a:rPr lang="en-US" sz="4500" b="1" dirty="0">
                <a:solidFill>
                  <a:schemeClr val="tx1">
                    <a:lumMod val="65000"/>
                    <a:lumOff val="35000"/>
                  </a:schemeClr>
                </a:solidFill>
                <a:latin typeface="+mn-lt"/>
                <a:ea typeface="Verdana" pitchFamily="34" charset="0"/>
                <a:cs typeface="Verdana" pitchFamily="34" charset="0"/>
              </a:rPr>
              <a:t>Helps a group to do it’s best thinking, and creates a space where everyone can participate.</a:t>
            </a:r>
          </a:p>
          <a:p>
            <a:pPr>
              <a:lnSpc>
                <a:spcPct val="120000"/>
              </a:lnSpc>
              <a:buFont typeface="Arial" pitchFamily="34" charset="0"/>
              <a:buChar char="•"/>
            </a:pPr>
            <a:r>
              <a:rPr lang="en-US" sz="4500" dirty="0">
                <a:solidFill>
                  <a:schemeClr val="tx1">
                    <a:lumMod val="65000"/>
                    <a:lumOff val="35000"/>
                  </a:schemeClr>
                </a:solidFill>
                <a:latin typeface="+mn-lt"/>
                <a:ea typeface="Verdana" pitchFamily="34" charset="0"/>
                <a:cs typeface="Verdana" pitchFamily="34" charset="0"/>
              </a:rPr>
              <a:t>Guides and monitors the process of the meeting (Is the meeting running well?)</a:t>
            </a:r>
          </a:p>
          <a:p>
            <a:pPr>
              <a:lnSpc>
                <a:spcPct val="120000"/>
              </a:lnSpc>
              <a:buFont typeface="Arial" pitchFamily="34" charset="0"/>
              <a:buChar char="•"/>
            </a:pPr>
            <a:r>
              <a:rPr lang="en-US" sz="4500" dirty="0">
                <a:solidFill>
                  <a:schemeClr val="tx1">
                    <a:lumMod val="65000"/>
                    <a:lumOff val="35000"/>
                  </a:schemeClr>
                </a:solidFill>
                <a:latin typeface="+mn-lt"/>
                <a:ea typeface="Verdana" pitchFamily="34" charset="0"/>
                <a:cs typeface="Verdana" pitchFamily="34" charset="0"/>
              </a:rPr>
              <a:t>Monitors time or uses a timekeeper</a:t>
            </a:r>
          </a:p>
          <a:p>
            <a:pPr>
              <a:lnSpc>
                <a:spcPct val="120000"/>
              </a:lnSpc>
              <a:buFont typeface="Arial" pitchFamily="34" charset="0"/>
              <a:buChar char="•"/>
            </a:pPr>
            <a:r>
              <a:rPr lang="en-US" sz="4500" dirty="0">
                <a:solidFill>
                  <a:schemeClr val="tx1">
                    <a:lumMod val="65000"/>
                    <a:lumOff val="35000"/>
                  </a:schemeClr>
                </a:solidFill>
                <a:latin typeface="+mn-lt"/>
                <a:ea typeface="Verdana" pitchFamily="34" charset="0"/>
                <a:cs typeface="Verdana" pitchFamily="34" charset="0"/>
              </a:rPr>
              <a:t>Brings team back on-track when needed</a:t>
            </a:r>
          </a:p>
          <a:p>
            <a:pPr>
              <a:lnSpc>
                <a:spcPct val="120000"/>
              </a:lnSpc>
              <a:buFont typeface="Arial" pitchFamily="34" charset="0"/>
              <a:buChar char="•"/>
            </a:pPr>
            <a:r>
              <a:rPr lang="en-US" sz="4500" dirty="0">
                <a:solidFill>
                  <a:schemeClr val="tx1">
                    <a:lumMod val="65000"/>
                    <a:lumOff val="35000"/>
                  </a:schemeClr>
                </a:solidFill>
                <a:latin typeface="+mn-lt"/>
                <a:ea typeface="Verdana" pitchFamily="34" charset="0"/>
                <a:cs typeface="Verdana" pitchFamily="34" charset="0"/>
              </a:rPr>
              <a:t>Helps to clarify ideas</a:t>
            </a:r>
          </a:p>
          <a:p>
            <a:pPr>
              <a:lnSpc>
                <a:spcPct val="120000"/>
              </a:lnSpc>
              <a:buFont typeface="Arial" pitchFamily="34" charset="0"/>
              <a:buChar char="•"/>
            </a:pPr>
            <a:r>
              <a:rPr lang="en-US" sz="4500" dirty="0">
                <a:solidFill>
                  <a:schemeClr val="tx1">
                    <a:lumMod val="65000"/>
                    <a:lumOff val="35000"/>
                  </a:schemeClr>
                </a:solidFill>
                <a:latin typeface="+mn-lt"/>
                <a:ea typeface="Verdana" pitchFamily="34" charset="0"/>
                <a:cs typeface="Verdana" pitchFamily="34" charset="0"/>
              </a:rPr>
              <a:t>Provides feedback where appropriate</a:t>
            </a:r>
          </a:p>
          <a:p>
            <a:pPr>
              <a:lnSpc>
                <a:spcPct val="120000"/>
              </a:lnSpc>
              <a:buFont typeface="Arial" pitchFamily="34" charset="0"/>
              <a:buChar char="•"/>
            </a:pPr>
            <a:endParaRPr lang="en-US" sz="4500" dirty="0">
              <a:solidFill>
                <a:schemeClr val="tx1">
                  <a:lumMod val="65000"/>
                  <a:lumOff val="35000"/>
                </a:schemeClr>
              </a:solidFill>
              <a:latin typeface="+mn-lt"/>
              <a:ea typeface="Verdana" pitchFamily="34" charset="0"/>
              <a:cs typeface="Verdana" pitchFamily="34" charset="0"/>
            </a:endParaRPr>
          </a:p>
          <a:p>
            <a:pPr>
              <a:lnSpc>
                <a:spcPct val="120000"/>
              </a:lnSpc>
            </a:pPr>
            <a:r>
              <a:rPr lang="en-US" sz="2600" b="1" dirty="0">
                <a:solidFill>
                  <a:schemeClr val="tx1">
                    <a:lumMod val="65000"/>
                    <a:lumOff val="35000"/>
                  </a:schemeClr>
                </a:solidFill>
                <a:latin typeface="+mn-lt"/>
                <a:ea typeface="Verdana" pitchFamily="34" charset="0"/>
                <a:cs typeface="Verdana" pitchFamily="34" charset="0"/>
              </a:rPr>
              <a:t>*Session 2 will cover Facilitation techniques*</a:t>
            </a:r>
          </a:p>
          <a:p>
            <a:endParaRPr lang="en-US" dirty="0">
              <a:solidFill>
                <a:srgbClr val="FF0080"/>
              </a:solidFill>
            </a:endParaRPr>
          </a:p>
        </p:txBody>
      </p:sp>
      <p:pic>
        <p:nvPicPr>
          <p:cNvPr id="6" name="Picture 5" descr="solutions-xxl.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07364" y="4953000"/>
            <a:ext cx="1297146" cy="1297146"/>
          </a:xfrm>
          <a:prstGeom prst="rect">
            <a:avLst/>
          </a:prstGeom>
        </p:spPr>
      </p:pic>
    </p:spTree>
    <p:extLst>
      <p:ext uri="{BB962C8B-B14F-4D97-AF65-F5344CB8AC3E}">
        <p14:creationId xmlns:p14="http://schemas.microsoft.com/office/powerpoint/2010/main" val="214708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10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1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10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10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10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linds(horizontal)">
                                      <p:cBhvr>
                                        <p:cTn id="32" dur="10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blinds(horizontal)">
                                      <p:cBhvr>
                                        <p:cTn id="37" dur="1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lstStyle/>
          <a:p>
            <a:r>
              <a:rPr lang="en-US" dirty="0">
                <a:ln>
                  <a:solidFill>
                    <a:schemeClr val="accent1"/>
                  </a:solidFill>
                </a:ln>
              </a:rPr>
              <a:t>Training Reflections</a:t>
            </a:r>
          </a:p>
        </p:txBody>
      </p:sp>
      <p:sp>
        <p:nvSpPr>
          <p:cNvPr id="4" name="Cloud Callout 3"/>
          <p:cNvSpPr/>
          <p:nvPr/>
        </p:nvSpPr>
        <p:spPr>
          <a:xfrm>
            <a:off x="1066800" y="1828800"/>
            <a:ext cx="7391400" cy="4114800"/>
          </a:xfrm>
          <a:prstGeom prst="cloudCallout">
            <a:avLst>
              <a:gd name="adj1" fmla="val -49938"/>
              <a:gd name="adj2" fmla="val 57148"/>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342900" indent="-342900" algn="ctr">
              <a:buAutoNum type="arabicPeriod"/>
            </a:pPr>
            <a:r>
              <a:rPr lang="en-US" sz="2800" dirty="0">
                <a:solidFill>
                  <a:srgbClr val="000090"/>
                </a:solidFill>
                <a:latin typeface="Calibri"/>
                <a:cs typeface="Calibri"/>
              </a:rPr>
              <a:t>Questions?  </a:t>
            </a:r>
          </a:p>
          <a:p>
            <a:pPr marL="342900" indent="-342900" algn="ctr">
              <a:buAutoNum type="arabicPeriod"/>
            </a:pPr>
            <a:endParaRPr lang="en-US" sz="2800" dirty="0">
              <a:solidFill>
                <a:srgbClr val="D60093"/>
              </a:solidFill>
              <a:latin typeface="Calibri"/>
              <a:ea typeface="ヒラギノ角ゴ ProN W3" charset="0"/>
              <a:cs typeface="Calibri"/>
            </a:endParaRPr>
          </a:p>
          <a:p>
            <a:pPr marL="342900" indent="-342900" algn="ctr">
              <a:buAutoNum type="arabicPeriod"/>
            </a:pPr>
            <a:r>
              <a:rPr lang="en-US" sz="2800" dirty="0">
                <a:solidFill>
                  <a:srgbClr val="000090"/>
                </a:solidFill>
                <a:latin typeface="Calibri"/>
                <a:cs typeface="Calibri"/>
              </a:rPr>
              <a:t>Please share 3 things you learned today</a:t>
            </a:r>
            <a:endParaRPr lang="en-US" sz="2800" dirty="0">
              <a:solidFill>
                <a:srgbClr val="D60093"/>
              </a:solidFill>
              <a:latin typeface="Calibri"/>
              <a:ea typeface="ヒラギノ角ゴ ProN W3" charset="0"/>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lstStyle/>
          <a:p>
            <a:r>
              <a:rPr lang="en-US" dirty="0">
                <a:ln>
                  <a:solidFill>
                    <a:schemeClr val="accent1"/>
                  </a:solidFill>
                </a:ln>
              </a:rPr>
              <a:t>Training Evaluations</a:t>
            </a:r>
          </a:p>
        </p:txBody>
      </p:sp>
      <p:sp>
        <p:nvSpPr>
          <p:cNvPr id="308227" name="Rectangle 3"/>
          <p:cNvSpPr>
            <a:spLocks noGrp="1" noChangeArrowheads="1"/>
          </p:cNvSpPr>
          <p:nvPr>
            <p:ph idx="1"/>
          </p:nvPr>
        </p:nvSpPr>
        <p:spPr/>
        <p:txBody>
          <a:bodyPr/>
          <a:lstStyle/>
          <a:p>
            <a:r>
              <a:rPr lang="en-US" sz="2800" dirty="0"/>
              <a:t>Please complete the evaluation form on your table</a:t>
            </a:r>
          </a:p>
          <a:p>
            <a:endParaRPr lang="en-US" sz="2900" dirty="0"/>
          </a:p>
        </p:txBody>
      </p:sp>
      <p:pic>
        <p:nvPicPr>
          <p:cNvPr id="2051" name="Picture 3" descr="C:\Users\Kris\AppData\Local\Microsoft\Windows\Temporary Internet Files\Content.IE5\DXC2RD2T\self-evaluation[1].JPG"/>
          <p:cNvPicPr>
            <a:picLocks noChangeAspect="1" noChangeArrowheads="1"/>
          </p:cNvPicPr>
          <p:nvPr/>
        </p:nvPicPr>
        <p:blipFill>
          <a:blip r:embed="rId3" cstate="print"/>
          <a:srcRect/>
          <a:stretch>
            <a:fillRect/>
          </a:stretch>
        </p:blipFill>
        <p:spPr bwMode="auto">
          <a:xfrm>
            <a:off x="3276600" y="2743200"/>
            <a:ext cx="3657600" cy="3629891"/>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n>
                  <a:solidFill>
                    <a:schemeClr val="accent1"/>
                  </a:solidFill>
                </a:ln>
              </a:rPr>
              <a:t>Resources</a:t>
            </a:r>
          </a:p>
        </p:txBody>
      </p:sp>
      <p:sp>
        <p:nvSpPr>
          <p:cNvPr id="3" name="Content Placeholder 2"/>
          <p:cNvSpPr>
            <a:spLocks noGrp="1"/>
          </p:cNvSpPr>
          <p:nvPr>
            <p:ph idx="1"/>
          </p:nvPr>
        </p:nvSpPr>
        <p:spPr>
          <a:xfrm>
            <a:off x="1370013" y="1827212"/>
            <a:ext cx="7313612" cy="4344987"/>
          </a:xfrm>
        </p:spPr>
        <p:txBody>
          <a:bodyPr/>
          <a:lstStyle/>
          <a:p>
            <a:r>
              <a:rPr lang="en-US" sz="2600" i="1" dirty="0"/>
              <a:t>Facilitators Guide to Participatory Decision-Making</a:t>
            </a:r>
            <a:r>
              <a:rPr lang="en-US" sz="2600" dirty="0"/>
              <a:t>, 2</a:t>
            </a:r>
            <a:r>
              <a:rPr lang="en-US" sz="2600" baseline="30000" dirty="0"/>
              <a:t>nd</a:t>
            </a:r>
            <a:r>
              <a:rPr lang="en-US" sz="2600" dirty="0"/>
              <a:t> Edition, Sam </a:t>
            </a:r>
            <a:r>
              <a:rPr lang="en-US" sz="2600" dirty="0" err="1"/>
              <a:t>Kaner</a:t>
            </a:r>
            <a:r>
              <a:rPr lang="en-US" sz="2600" dirty="0"/>
              <a:t>, 2007.</a:t>
            </a:r>
          </a:p>
          <a:p>
            <a:r>
              <a:rPr lang="en-US" sz="2600" i="1" dirty="0"/>
              <a:t>Agency, Systems &amp; Community Health Improvement Training, </a:t>
            </a:r>
            <a:r>
              <a:rPr lang="en-US" sz="2600" dirty="0"/>
              <a:t>Laurie Call</a:t>
            </a:r>
          </a:p>
          <a:p>
            <a:r>
              <a:rPr lang="en-US" sz="2600" i="1" dirty="0"/>
              <a:t>The Skilled Facilitator New and Revised, </a:t>
            </a:r>
            <a:r>
              <a:rPr lang="en-US" sz="2600" dirty="0"/>
              <a:t>Roger Schwarz, 2002.</a:t>
            </a:r>
            <a:endParaRPr lang="en-US" sz="2600" i="1"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84201"/>
            <a:ext cx="6286500" cy="747897"/>
          </a:xfrm>
        </p:spPr>
        <p:txBody>
          <a:bodyPr>
            <a:normAutofit/>
          </a:bodyPr>
          <a:lstStyle/>
          <a:p>
            <a:pPr algn="ctr">
              <a:defRPr/>
            </a:pPr>
            <a:r>
              <a:rPr lang="en-US" sz="4100" dirty="0">
                <a:ln>
                  <a:solidFill>
                    <a:schemeClr val="accent1"/>
                  </a:solidFill>
                </a:ln>
              </a:rPr>
              <a:t>THE END! </a:t>
            </a:r>
          </a:p>
        </p:txBody>
      </p:sp>
      <p:sp>
        <p:nvSpPr>
          <p:cNvPr id="3" name="Title 1"/>
          <p:cNvSpPr txBox="1">
            <a:spLocks/>
          </p:cNvSpPr>
          <p:nvPr/>
        </p:nvSpPr>
        <p:spPr>
          <a:xfrm>
            <a:off x="1428750" y="230189"/>
            <a:ext cx="6286500" cy="608012"/>
          </a:xfrm>
          <a:prstGeom prst="rect">
            <a:avLst/>
          </a:prstGeom>
        </p:spPr>
        <p:txBody>
          <a:bodyPr lIns="0" tIns="0" rIns="0" bIns="0">
            <a:normAutofit/>
          </a:bodyPr>
          <a:lstStyle>
            <a:lvl1pPr defTabSz="912813">
              <a:defRPr>
                <a:solidFill>
                  <a:schemeClr val="tx1"/>
                </a:solidFill>
                <a:latin typeface="Arial" charset="0"/>
              </a:defRPr>
            </a:lvl1pPr>
            <a:lvl2pPr marL="742950" indent="-285750" defTabSz="912813">
              <a:defRPr>
                <a:solidFill>
                  <a:schemeClr val="tx1"/>
                </a:solidFill>
                <a:latin typeface="Arial" charset="0"/>
              </a:defRPr>
            </a:lvl2pPr>
            <a:lvl3pPr marL="1143000" indent="-228600" defTabSz="912813">
              <a:defRPr>
                <a:solidFill>
                  <a:schemeClr val="tx1"/>
                </a:solidFill>
                <a:latin typeface="Arial" charset="0"/>
              </a:defRPr>
            </a:lvl3pPr>
            <a:lvl4pPr marL="1600200" indent="-228600" defTabSz="912813">
              <a:defRPr>
                <a:solidFill>
                  <a:schemeClr val="tx1"/>
                </a:solidFill>
                <a:latin typeface="Arial" charset="0"/>
              </a:defRPr>
            </a:lvl4pPr>
            <a:lvl5pPr marL="2057400" indent="-228600" defTabSz="912813">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lnSpc>
                <a:spcPct val="80000"/>
              </a:lnSpc>
            </a:pPr>
            <a:endParaRPr lang="x-none" altLang="x-none" sz="3600">
              <a:solidFill>
                <a:schemeClr val="tx2"/>
              </a:solidFill>
              <a:effectLst>
                <a:outerShdw blurRad="38100" dist="38100" dir="2700000" algn="tl">
                  <a:srgbClr val="C0C0C0"/>
                </a:outerShdw>
              </a:effectLst>
              <a:latin typeface="Calibri Light" charset="0"/>
              <a:ea typeface="Arial" charset="0"/>
              <a:cs typeface="Arial" charset="0"/>
            </a:endParaRPr>
          </a:p>
        </p:txBody>
      </p:sp>
      <p:pic>
        <p:nvPicPr>
          <p:cNvPr id="52227" name="Picture 2" descr="C:\Users\Kris\AppData\Local\Microsoft\Windows\Temporary Internet Files\Content.IE5\K6MNGU74\goodby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572063"/>
            <a:ext cx="3200400" cy="3467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extBox 3"/>
          <p:cNvSpPr txBox="1"/>
          <p:nvPr/>
        </p:nvSpPr>
        <p:spPr>
          <a:xfrm>
            <a:off x="2895601" y="1803400"/>
            <a:ext cx="3435368" cy="369332"/>
          </a:xfrm>
          <a:prstGeom prst="rect">
            <a:avLst/>
          </a:prstGeom>
          <a:noFill/>
        </p:spPr>
        <p:txBody>
          <a:bodyPr wrap="none" rtlCol="0">
            <a:spAutoFit/>
          </a:bodyPr>
          <a:lstStyle/>
          <a:p>
            <a:r>
              <a:rPr lang="en-US" dirty="0"/>
              <a:t>THANK YOU FOR PARTICIPATING!</a:t>
            </a:r>
          </a:p>
        </p:txBody>
      </p:sp>
    </p:spTree>
    <p:extLst>
      <p:ext uri="{BB962C8B-B14F-4D97-AF65-F5344CB8AC3E}">
        <p14:creationId xmlns:p14="http://schemas.microsoft.com/office/powerpoint/2010/main" val="405468473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2005"/>
            <a:ext cx="8168640" cy="1195795"/>
          </a:xfrm>
        </p:spPr>
        <p:txBody>
          <a:bodyPr>
            <a:noAutofit/>
          </a:bodyPr>
          <a:lstStyle/>
          <a:p>
            <a:pPr algn="ctr"/>
            <a:r>
              <a:rPr lang="en-US" sz="4400" b="1" dirty="0">
                <a:ln>
                  <a:solidFill>
                    <a:schemeClr val="accent1"/>
                  </a:solidFill>
                </a:ln>
              </a:rPr>
              <a:t>TRAINING AGREEMENTS</a:t>
            </a:r>
          </a:p>
        </p:txBody>
      </p:sp>
      <p:sp>
        <p:nvSpPr>
          <p:cNvPr id="3" name="Content Placeholder 2"/>
          <p:cNvSpPr>
            <a:spLocks noGrp="1"/>
          </p:cNvSpPr>
          <p:nvPr>
            <p:ph idx="1"/>
          </p:nvPr>
        </p:nvSpPr>
        <p:spPr>
          <a:xfrm>
            <a:off x="838200" y="1447800"/>
            <a:ext cx="4593357" cy="5002838"/>
          </a:xfrm>
        </p:spPr>
        <p:txBody>
          <a:bodyPr>
            <a:noAutofit/>
          </a:bodyPr>
          <a:lstStyle/>
          <a:p>
            <a:r>
              <a:rPr lang="en-US" sz="2400" dirty="0"/>
              <a:t>Be open</a:t>
            </a:r>
          </a:p>
          <a:p>
            <a:r>
              <a:rPr lang="en-US" sz="2400" dirty="0"/>
              <a:t>Show respect</a:t>
            </a:r>
          </a:p>
          <a:p>
            <a:r>
              <a:rPr lang="en-US" sz="2400" dirty="0"/>
              <a:t>Listen to each other</a:t>
            </a:r>
          </a:p>
          <a:p>
            <a:r>
              <a:rPr lang="en-US" sz="2400" dirty="0"/>
              <a:t>One person speaks at a time</a:t>
            </a:r>
          </a:p>
          <a:p>
            <a:r>
              <a:rPr lang="en-US" sz="2400" dirty="0"/>
              <a:t>Silence Cell Phones</a:t>
            </a:r>
          </a:p>
          <a:p>
            <a:r>
              <a:rPr lang="en-US" sz="2400" dirty="0"/>
              <a:t>Participate</a:t>
            </a:r>
          </a:p>
          <a:p>
            <a:r>
              <a:rPr lang="en-US" sz="2400" dirty="0"/>
              <a:t>Share experiences</a:t>
            </a:r>
          </a:p>
          <a:p>
            <a:r>
              <a:rPr lang="en-US" sz="2400" dirty="0"/>
              <a:t>Keep discussion confidential</a:t>
            </a:r>
          </a:p>
          <a:p>
            <a:r>
              <a:rPr lang="en-US" sz="2400" dirty="0"/>
              <a:t>Give feedback in writing where possible</a:t>
            </a:r>
          </a:p>
        </p:txBody>
      </p:sp>
      <p:pic>
        <p:nvPicPr>
          <p:cNvPr id="5" name="Picture 6" descr="http://amazingserviceguy.com/wp-content/uploads/2009/12/customer-feedback1.jpg"/>
          <p:cNvPicPr>
            <a:picLocks noChangeAspect="1" noChangeArrowheads="1"/>
          </p:cNvPicPr>
          <p:nvPr/>
        </p:nvPicPr>
        <p:blipFill>
          <a:blip r:embed="rId3" cstate="print"/>
          <a:srcRect/>
          <a:stretch>
            <a:fillRect/>
          </a:stretch>
        </p:blipFill>
        <p:spPr bwMode="auto">
          <a:xfrm>
            <a:off x="4876800" y="3048000"/>
            <a:ext cx="3769012" cy="2534921"/>
          </a:xfrm>
          <a:prstGeom prst="rect">
            <a:avLst/>
          </a:prstGeom>
          <a:noFill/>
        </p:spPr>
      </p:pic>
    </p:spTree>
    <p:extLst>
      <p:ext uri="{BB962C8B-B14F-4D97-AF65-F5344CB8AC3E}">
        <p14:creationId xmlns:p14="http://schemas.microsoft.com/office/powerpoint/2010/main" val="1996791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r>
              <a:rPr lang="en-US" dirty="0">
                <a:ln>
                  <a:solidFill>
                    <a:schemeClr val="accent1"/>
                  </a:solidFill>
                </a:ln>
              </a:rPr>
              <a:t>Training Goals</a:t>
            </a:r>
          </a:p>
        </p:txBody>
      </p:sp>
      <p:sp>
        <p:nvSpPr>
          <p:cNvPr id="368643" name="Rectangle 3"/>
          <p:cNvSpPr>
            <a:spLocks noGrp="1" noChangeArrowheads="1"/>
          </p:cNvSpPr>
          <p:nvPr>
            <p:ph idx="1"/>
          </p:nvPr>
        </p:nvSpPr>
        <p:spPr>
          <a:xfrm>
            <a:off x="1090411" y="1796143"/>
            <a:ext cx="7620000" cy="3962400"/>
          </a:xfrm>
        </p:spPr>
        <p:txBody>
          <a:bodyPr/>
          <a:lstStyle/>
          <a:p>
            <a:r>
              <a:rPr lang="en-US" sz="2400" dirty="0"/>
              <a:t>Learn the purpose of meetings</a:t>
            </a:r>
          </a:p>
          <a:p>
            <a:r>
              <a:rPr lang="en-US" sz="2400" dirty="0"/>
              <a:t>Learn the basics of meeting planning (and practice)</a:t>
            </a:r>
          </a:p>
          <a:p>
            <a:r>
              <a:rPr lang="en-US" sz="2400" dirty="0"/>
              <a:t>Learn the major parts of a results based agenda (and practice)</a:t>
            </a:r>
          </a:p>
          <a:p>
            <a:r>
              <a:rPr lang="en-US" sz="2400" dirty="0"/>
              <a:t>Learn why there is a need for a Facilitator and what a Facilitator does</a:t>
            </a:r>
          </a:p>
        </p:txBody>
      </p:sp>
      <p:pic>
        <p:nvPicPr>
          <p:cNvPr id="1026" name="Picture 2" descr="C:\Users\Kris\AppData\Local\Microsoft\Windows\Temporary Internet Files\Content.IE5\KH25FL0X\marketing-target-winner-2-4677015[1].jpg"/>
          <p:cNvPicPr>
            <a:picLocks noChangeAspect="1" noChangeArrowheads="1"/>
          </p:cNvPicPr>
          <p:nvPr/>
        </p:nvPicPr>
        <p:blipFill>
          <a:blip r:embed="rId3" cstate="print"/>
          <a:srcRect/>
          <a:stretch>
            <a:fillRect/>
          </a:stretch>
        </p:blipFill>
        <p:spPr bwMode="auto">
          <a:xfrm>
            <a:off x="838200" y="1752600"/>
            <a:ext cx="684944" cy="457200"/>
          </a:xfrm>
          <a:prstGeom prst="rect">
            <a:avLst/>
          </a:prstGeom>
          <a:noFill/>
        </p:spPr>
      </p:pic>
      <p:pic>
        <p:nvPicPr>
          <p:cNvPr id="11" name="Picture 2" descr="C:\Users\Kris\AppData\Local\Microsoft\Windows\Temporary Internet Files\Content.IE5\KH25FL0X\marketing-target-winner-2-4677015[1].jpg"/>
          <p:cNvPicPr>
            <a:picLocks noChangeAspect="1" noChangeArrowheads="1"/>
          </p:cNvPicPr>
          <p:nvPr/>
        </p:nvPicPr>
        <p:blipFill>
          <a:blip r:embed="rId3" cstate="print"/>
          <a:srcRect/>
          <a:stretch>
            <a:fillRect/>
          </a:stretch>
        </p:blipFill>
        <p:spPr bwMode="auto">
          <a:xfrm>
            <a:off x="838200" y="2286000"/>
            <a:ext cx="684944" cy="457200"/>
          </a:xfrm>
          <a:prstGeom prst="rect">
            <a:avLst/>
          </a:prstGeom>
          <a:noFill/>
        </p:spPr>
      </p:pic>
      <p:pic>
        <p:nvPicPr>
          <p:cNvPr id="12" name="Picture 2" descr="C:\Users\Kris\AppData\Local\Microsoft\Windows\Temporary Internet Files\Content.IE5\KH25FL0X\marketing-target-winner-2-4677015[1].jpg"/>
          <p:cNvPicPr>
            <a:picLocks noChangeAspect="1" noChangeArrowheads="1"/>
          </p:cNvPicPr>
          <p:nvPr/>
        </p:nvPicPr>
        <p:blipFill>
          <a:blip r:embed="rId3" cstate="print"/>
          <a:srcRect/>
          <a:stretch>
            <a:fillRect/>
          </a:stretch>
        </p:blipFill>
        <p:spPr bwMode="auto">
          <a:xfrm>
            <a:off x="838200" y="2971800"/>
            <a:ext cx="684944" cy="457200"/>
          </a:xfrm>
          <a:prstGeom prst="rect">
            <a:avLst/>
          </a:prstGeom>
          <a:noFill/>
        </p:spPr>
      </p:pic>
      <p:pic>
        <p:nvPicPr>
          <p:cNvPr id="13" name="Picture 2" descr="C:\Users\Kris\AppData\Local\Microsoft\Windows\Temporary Internet Files\Content.IE5\KH25FL0X\marketing-target-winner-2-4677015[1].jpg"/>
          <p:cNvPicPr>
            <a:picLocks noChangeAspect="1" noChangeArrowheads="1"/>
          </p:cNvPicPr>
          <p:nvPr/>
        </p:nvPicPr>
        <p:blipFill>
          <a:blip r:embed="rId3" cstate="print"/>
          <a:srcRect/>
          <a:stretch>
            <a:fillRect/>
          </a:stretch>
        </p:blipFill>
        <p:spPr bwMode="auto">
          <a:xfrm>
            <a:off x="838200" y="3505200"/>
            <a:ext cx="684944" cy="457200"/>
          </a:xfrm>
          <a:prstGeom prst="rect">
            <a:avLst/>
          </a:prstGeom>
          <a:noFill/>
        </p:spPr>
      </p:pic>
      <p:pic>
        <p:nvPicPr>
          <p:cNvPr id="14" name="Picture 2" descr="C:\Users\Kris\AppData\Local\Microsoft\Windows\Temporary Internet Files\Content.IE5\KH25FL0X\marketing-target-winner-2-4677015[1].jpg"/>
          <p:cNvPicPr>
            <a:picLocks noChangeAspect="1" noChangeArrowheads="1"/>
          </p:cNvPicPr>
          <p:nvPr/>
        </p:nvPicPr>
        <p:blipFill>
          <a:blip r:embed="rId3" cstate="print"/>
          <a:srcRect/>
          <a:stretch>
            <a:fillRect/>
          </a:stretch>
        </p:blipFill>
        <p:spPr bwMode="auto">
          <a:xfrm>
            <a:off x="838200" y="4038600"/>
            <a:ext cx="684944" cy="457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pPr algn="ctr"/>
            <a:r>
              <a:rPr lang="en-US" dirty="0">
                <a:ln>
                  <a:solidFill>
                    <a:schemeClr val="accent1"/>
                  </a:solidFill>
                </a:ln>
              </a:rPr>
              <a:t>Why Do We Have Meetings?</a:t>
            </a:r>
          </a:p>
        </p:txBody>
      </p:sp>
      <p:pic>
        <p:nvPicPr>
          <p:cNvPr id="2050" name="Picture 2" descr="C:\Users\Kris\AppData\Local\Microsoft\Windows\Temporary Internet Files\Content.IE5\F74L7X30\why3[1].jpg"/>
          <p:cNvPicPr>
            <a:picLocks noChangeAspect="1" noChangeArrowheads="1"/>
          </p:cNvPicPr>
          <p:nvPr/>
        </p:nvPicPr>
        <p:blipFill>
          <a:blip r:embed="rId3" cstate="print"/>
          <a:srcRect/>
          <a:stretch>
            <a:fillRect/>
          </a:stretch>
        </p:blipFill>
        <p:spPr bwMode="auto">
          <a:xfrm>
            <a:off x="2438400" y="1828800"/>
            <a:ext cx="4876800" cy="4572000"/>
          </a:xfrm>
          <a:prstGeom prst="rect">
            <a:avLst/>
          </a:prstGeom>
          <a:noFill/>
          <a:effectLst>
            <a:softEdge rad="2413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049629603"/>
              </p:ext>
            </p:extLst>
          </p:nvPr>
        </p:nvGraphicFramePr>
        <p:xfrm>
          <a:off x="457200" y="304800"/>
          <a:ext cx="8382000" cy="632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n>
                  <a:solidFill>
                    <a:schemeClr val="accent1"/>
                  </a:solidFill>
                </a:ln>
              </a:rPr>
              <a:t>Meeting Case Studies</a:t>
            </a:r>
          </a:p>
        </p:txBody>
      </p:sp>
      <p:sp>
        <p:nvSpPr>
          <p:cNvPr id="3" name="Content Placeholder 2"/>
          <p:cNvSpPr>
            <a:spLocks noGrp="1"/>
          </p:cNvSpPr>
          <p:nvPr>
            <p:ph idx="1"/>
          </p:nvPr>
        </p:nvSpPr>
        <p:spPr>
          <a:xfrm>
            <a:off x="3581400" y="4421039"/>
            <a:ext cx="5143501" cy="2133600"/>
          </a:xfrm>
        </p:spPr>
        <p:txBody>
          <a:bodyPr/>
          <a:lstStyle/>
          <a:p>
            <a:pPr>
              <a:buNone/>
            </a:pPr>
            <a:r>
              <a:rPr lang="en-US" sz="2800" dirty="0"/>
              <a:t>Meeting 1:</a:t>
            </a:r>
          </a:p>
          <a:p>
            <a:r>
              <a:rPr lang="en-US" sz="2800" u="sng" dirty="0">
                <a:hlinkClick r:id="rId3"/>
              </a:rPr>
              <a:t>https://youtu.be/32WjO7IiHpI</a:t>
            </a:r>
            <a:endParaRPr lang="en-US" sz="2800" dirty="0"/>
          </a:p>
          <a:p>
            <a:pPr>
              <a:buNone/>
            </a:pPr>
            <a:endParaRPr lang="en-US" dirty="0"/>
          </a:p>
          <a:p>
            <a:pPr>
              <a:buNone/>
            </a:pPr>
            <a:endParaRPr lang="en-US" dirty="0"/>
          </a:p>
        </p:txBody>
      </p:sp>
      <p:pic>
        <p:nvPicPr>
          <p:cNvPr id="5" name="Picture 4">
            <a:extLst>
              <a:ext uri="{FF2B5EF4-FFF2-40B4-BE49-F238E27FC236}">
                <a16:creationId xmlns:a16="http://schemas.microsoft.com/office/drawing/2014/main" id="{F3F0EE5A-6A97-7042-9883-B282370A49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81200" y="1535853"/>
            <a:ext cx="2774217" cy="2885186"/>
          </a:xfrm>
          <a:prstGeom prst="rect">
            <a:avLst/>
          </a:prstGeom>
          <a:effectLst>
            <a:softEdge rad="508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p:txBody>
          <a:bodyPr/>
          <a:lstStyle/>
          <a:p>
            <a:r>
              <a:rPr lang="en-US" dirty="0">
                <a:ln>
                  <a:solidFill>
                    <a:schemeClr val="accent1"/>
                  </a:solidFill>
                </a:ln>
              </a:rPr>
              <a:t>What to consider when meeting planning:</a:t>
            </a:r>
          </a:p>
        </p:txBody>
      </p:sp>
      <p:sp>
        <p:nvSpPr>
          <p:cNvPr id="325644" name="Rectangle 12"/>
          <p:cNvSpPr>
            <a:spLocks noGrp="1" noChangeArrowheads="1"/>
          </p:cNvSpPr>
          <p:nvPr>
            <p:ph idx="1"/>
          </p:nvPr>
        </p:nvSpPr>
        <p:spPr>
          <a:xfrm>
            <a:off x="3276600" y="2057400"/>
            <a:ext cx="5713413" cy="4191000"/>
          </a:xfrm>
          <a:noFill/>
          <a:ln/>
        </p:spPr>
        <p:txBody>
          <a:bodyPr>
            <a:normAutofit fontScale="92500"/>
          </a:bodyPr>
          <a:lstStyle/>
          <a:p>
            <a:pPr marL="341313" indent="-341313">
              <a:lnSpc>
                <a:spcPct val="90000"/>
              </a:lnSpc>
            </a:pPr>
            <a:r>
              <a:rPr lang="en-US" sz="2500" dirty="0"/>
              <a:t>Decide why there is a need to meet</a:t>
            </a:r>
          </a:p>
          <a:p>
            <a:pPr marL="341313" indent="-341313">
              <a:lnSpc>
                <a:spcPct val="90000"/>
              </a:lnSpc>
            </a:pPr>
            <a:r>
              <a:rPr lang="en-US" sz="2500" dirty="0"/>
              <a:t>Determine what you want to achieve by the end of the meeting</a:t>
            </a:r>
          </a:p>
          <a:p>
            <a:pPr marL="341313" indent="-341313">
              <a:lnSpc>
                <a:spcPct val="90000"/>
              </a:lnSpc>
            </a:pPr>
            <a:r>
              <a:rPr lang="en-US" sz="2500" dirty="0"/>
              <a:t>Decide how you will achieve your meeting goals</a:t>
            </a:r>
          </a:p>
          <a:p>
            <a:pPr marL="341313" indent="-341313">
              <a:lnSpc>
                <a:spcPct val="90000"/>
              </a:lnSpc>
            </a:pPr>
            <a:r>
              <a:rPr lang="en-US" sz="2500" dirty="0"/>
              <a:t>Decide who needs to be there</a:t>
            </a:r>
          </a:p>
          <a:p>
            <a:pPr marL="341313" indent="-341313">
              <a:lnSpc>
                <a:spcPct val="90000"/>
              </a:lnSpc>
            </a:pPr>
            <a:r>
              <a:rPr lang="en-US" sz="2500" dirty="0"/>
              <a:t>Discuss logistics</a:t>
            </a:r>
          </a:p>
          <a:p>
            <a:pPr marL="341313" indent="-341313">
              <a:lnSpc>
                <a:spcPct val="90000"/>
              </a:lnSpc>
            </a:pPr>
            <a:r>
              <a:rPr lang="en-US" sz="2500" dirty="0"/>
              <a:t>Plan with other interested parties</a:t>
            </a:r>
          </a:p>
          <a:p>
            <a:pPr marL="341313" indent="-341313">
              <a:lnSpc>
                <a:spcPct val="90000"/>
              </a:lnSpc>
            </a:pPr>
            <a:r>
              <a:rPr lang="en-US" sz="2500" dirty="0"/>
              <a:t>Develop an effective agenda**</a:t>
            </a:r>
            <a:endParaRPr lang="en-US" sz="2100" dirty="0"/>
          </a:p>
        </p:txBody>
      </p:sp>
      <p:pic>
        <p:nvPicPr>
          <p:cNvPr id="5" name="Picture 4" descr="Meetin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0923" y="3352800"/>
            <a:ext cx="2594729" cy="212204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5644">
                                            <p:txEl>
                                              <p:pRg st="0" end="0"/>
                                            </p:txEl>
                                          </p:spTgt>
                                        </p:tgtEl>
                                        <p:attrNameLst>
                                          <p:attrName>style.visibility</p:attrName>
                                        </p:attrNameLst>
                                      </p:cBhvr>
                                      <p:to>
                                        <p:strVal val="visible"/>
                                      </p:to>
                                    </p:set>
                                    <p:animEffect transition="in" filter="fade">
                                      <p:cBhvr>
                                        <p:cTn id="7" dur="2000"/>
                                        <p:tgtEl>
                                          <p:spTgt spid="3256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5644">
                                            <p:txEl>
                                              <p:pRg st="1" end="1"/>
                                            </p:txEl>
                                          </p:spTgt>
                                        </p:tgtEl>
                                        <p:attrNameLst>
                                          <p:attrName>style.visibility</p:attrName>
                                        </p:attrNameLst>
                                      </p:cBhvr>
                                      <p:to>
                                        <p:strVal val="visible"/>
                                      </p:to>
                                    </p:set>
                                    <p:animEffect transition="in" filter="fade">
                                      <p:cBhvr>
                                        <p:cTn id="12" dur="2000"/>
                                        <p:tgtEl>
                                          <p:spTgt spid="32564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5644">
                                            <p:txEl>
                                              <p:pRg st="2" end="2"/>
                                            </p:txEl>
                                          </p:spTgt>
                                        </p:tgtEl>
                                        <p:attrNameLst>
                                          <p:attrName>style.visibility</p:attrName>
                                        </p:attrNameLst>
                                      </p:cBhvr>
                                      <p:to>
                                        <p:strVal val="visible"/>
                                      </p:to>
                                    </p:set>
                                    <p:animEffect transition="in" filter="fade">
                                      <p:cBhvr>
                                        <p:cTn id="17" dur="2000"/>
                                        <p:tgtEl>
                                          <p:spTgt spid="32564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25644">
                                            <p:txEl>
                                              <p:pRg st="3" end="3"/>
                                            </p:txEl>
                                          </p:spTgt>
                                        </p:tgtEl>
                                        <p:attrNameLst>
                                          <p:attrName>style.visibility</p:attrName>
                                        </p:attrNameLst>
                                      </p:cBhvr>
                                      <p:to>
                                        <p:strVal val="visible"/>
                                      </p:to>
                                    </p:set>
                                    <p:animEffect transition="in" filter="fade">
                                      <p:cBhvr>
                                        <p:cTn id="22" dur="2000"/>
                                        <p:tgtEl>
                                          <p:spTgt spid="32564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25644">
                                            <p:txEl>
                                              <p:pRg st="4" end="4"/>
                                            </p:txEl>
                                          </p:spTgt>
                                        </p:tgtEl>
                                        <p:attrNameLst>
                                          <p:attrName>style.visibility</p:attrName>
                                        </p:attrNameLst>
                                      </p:cBhvr>
                                      <p:to>
                                        <p:strVal val="visible"/>
                                      </p:to>
                                    </p:set>
                                    <p:animEffect transition="in" filter="fade">
                                      <p:cBhvr>
                                        <p:cTn id="27" dur="2000"/>
                                        <p:tgtEl>
                                          <p:spTgt spid="32564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25644">
                                            <p:txEl>
                                              <p:pRg st="5" end="5"/>
                                            </p:txEl>
                                          </p:spTgt>
                                        </p:tgtEl>
                                        <p:attrNameLst>
                                          <p:attrName>style.visibility</p:attrName>
                                        </p:attrNameLst>
                                      </p:cBhvr>
                                      <p:to>
                                        <p:strVal val="visible"/>
                                      </p:to>
                                    </p:set>
                                    <p:animEffect transition="in" filter="fade">
                                      <p:cBhvr>
                                        <p:cTn id="32" dur="2000"/>
                                        <p:tgtEl>
                                          <p:spTgt spid="32564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25644">
                                            <p:txEl>
                                              <p:pRg st="6" end="6"/>
                                            </p:txEl>
                                          </p:spTgt>
                                        </p:tgtEl>
                                        <p:attrNameLst>
                                          <p:attrName>style.visibility</p:attrName>
                                        </p:attrNameLst>
                                      </p:cBhvr>
                                      <p:to>
                                        <p:strVal val="visible"/>
                                      </p:to>
                                    </p:set>
                                    <p:animEffect transition="in" filter="fade">
                                      <p:cBhvr>
                                        <p:cTn id="37" dur="2000"/>
                                        <p:tgtEl>
                                          <p:spTgt spid="32564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64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a:xfrm>
            <a:off x="801688" y="454025"/>
            <a:ext cx="8037512" cy="917575"/>
          </a:xfrm>
        </p:spPr>
        <p:txBody>
          <a:bodyPr>
            <a:noAutofit/>
          </a:bodyPr>
          <a:lstStyle/>
          <a:p>
            <a:pPr algn="ctr"/>
            <a:r>
              <a:rPr lang="en-US" sz="3000" dirty="0">
                <a:ln>
                  <a:solidFill>
                    <a:schemeClr val="accent1"/>
                  </a:solidFill>
                </a:ln>
              </a:rPr>
              <a:t>Planning phase:</a:t>
            </a:r>
            <a:br>
              <a:rPr lang="en-US" sz="3000" dirty="0">
                <a:ln>
                  <a:solidFill>
                    <a:schemeClr val="accent1"/>
                  </a:solidFill>
                </a:ln>
              </a:rPr>
            </a:br>
            <a:r>
              <a:rPr lang="en-US" sz="3000" dirty="0">
                <a:ln>
                  <a:solidFill>
                    <a:schemeClr val="accent1"/>
                  </a:solidFill>
                </a:ln>
              </a:rPr>
              <a:t>3 Steps for Planning the meeting</a:t>
            </a:r>
          </a:p>
        </p:txBody>
      </p:sp>
      <p:graphicFrame>
        <p:nvGraphicFramePr>
          <p:cNvPr id="6" name="Content Placeholder 4"/>
          <p:cNvGraphicFramePr>
            <a:graphicFrameLocks/>
          </p:cNvGraphicFramePr>
          <p:nvPr>
            <p:extLst>
              <p:ext uri="{D42A27DB-BD31-4B8C-83A1-F6EECF244321}">
                <p14:modId xmlns:p14="http://schemas.microsoft.com/office/powerpoint/2010/main" val="757072595"/>
              </p:ext>
            </p:extLst>
          </p:nvPr>
        </p:nvGraphicFramePr>
        <p:xfrm>
          <a:off x="838200" y="1371600"/>
          <a:ext cx="8001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58907026"/>
      </p:ext>
    </p:extLst>
  </p:cSld>
  <p:clrMapOvr>
    <a:masterClrMapping/>
  </p:clrMapOvr>
</p:sld>
</file>

<file path=ppt/theme/theme1.xml><?xml version="1.0" encoding="utf-8"?>
<a:theme xmlns:a="http://schemas.openxmlformats.org/drawingml/2006/main" name="Facil1">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rentOpnHse">
      <a:majorFont>
        <a:latin typeface="Georgi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arentOpnH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ParentOpnH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ParentOpnH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ParentOpnH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ParentOpnH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ParentOpnH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ParentOpnH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ParentOpnH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ParentOpnH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ParentOpnH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Facil1" id="{D582715F-1CDC-D541-B5B7-5EEEF1F7D526}" vid="{E32806FA-A68C-0941-BA1B-E1A16B2A1F3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Facil1</Template>
  <TotalTime>1659</TotalTime>
  <Words>1275</Words>
  <Application>Microsoft Macintosh PowerPoint</Application>
  <PresentationFormat>On-screen Show (4:3)</PresentationFormat>
  <Paragraphs>222</Paragraphs>
  <Slides>25</Slides>
  <Notes>25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ヒラギノ角ゴ ProN W3</vt:lpstr>
      <vt:lpstr>Arial</vt:lpstr>
      <vt:lpstr>Calibri</vt:lpstr>
      <vt:lpstr>Calibri Light</vt:lpstr>
      <vt:lpstr>Georgia</vt:lpstr>
      <vt:lpstr>Times New Roman</vt:lpstr>
      <vt:lpstr>Verdana</vt:lpstr>
      <vt:lpstr>Wingdings</vt:lpstr>
      <vt:lpstr>Facil1</vt:lpstr>
      <vt:lpstr>Session 1:  How to Have an Effective Meeting</vt:lpstr>
      <vt:lpstr>Agenda</vt:lpstr>
      <vt:lpstr>TRAINING AGREEMENTS</vt:lpstr>
      <vt:lpstr>Training Goals</vt:lpstr>
      <vt:lpstr>Why Do We Have Meetings?</vt:lpstr>
      <vt:lpstr>PowerPoint Presentation</vt:lpstr>
      <vt:lpstr>Meeting Case Studies</vt:lpstr>
      <vt:lpstr>What to consider when meeting planning:</vt:lpstr>
      <vt:lpstr>Planning phase: 3 Steps for Planning the meeting</vt:lpstr>
      <vt:lpstr>Establishing Meeting Objectives</vt:lpstr>
      <vt:lpstr>PowerPoint Presentation</vt:lpstr>
      <vt:lpstr>PowerPoint Presentation</vt:lpstr>
      <vt:lpstr>Time to Practice!</vt:lpstr>
      <vt:lpstr>Agenda Preparation Considerations:</vt:lpstr>
      <vt:lpstr>Developing an Effective Agenda</vt:lpstr>
      <vt:lpstr>Process Designing</vt:lpstr>
      <vt:lpstr>Meeting Case Studies</vt:lpstr>
      <vt:lpstr>Results Based Agendas include:</vt:lpstr>
      <vt:lpstr>Time to PRACTICE</vt:lpstr>
      <vt:lpstr>Facilitators…</vt:lpstr>
      <vt:lpstr>Remember a Facilitator…</vt:lpstr>
      <vt:lpstr>Training Reflections</vt:lpstr>
      <vt:lpstr>Training Evaluations</vt:lpstr>
      <vt:lpstr>Resources</vt:lpstr>
      <vt:lpstr>THE END! </vt:lpstr>
    </vt:vector>
  </TitlesOfParts>
  <Company>Microsoft Corporation</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HOUSE</dc:title>
  <dc:creator>Krishaunda Hampton</dc:creator>
  <cp:lastModifiedBy>Kris Hampton</cp:lastModifiedBy>
  <cp:revision>133</cp:revision>
  <cp:lastPrinted>2018-03-12T03:32:01Z</cp:lastPrinted>
  <dcterms:created xsi:type="dcterms:W3CDTF">2015-09-12T07:36:59Z</dcterms:created>
  <dcterms:modified xsi:type="dcterms:W3CDTF">2018-08-14T06:33:13Z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TC010170701033</vt:lpwstr>
  </property>
</Properties>
</file>