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669"/>
  </p:normalViewPr>
  <p:slideViewPr>
    <p:cSldViewPr>
      <p:cViewPr varScale="1">
        <p:scale>
          <a:sx n="87" d="100"/>
          <a:sy n="87" d="100"/>
        </p:scale>
        <p:origin x="96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81AA-FE36-4668-9347-A93E474BE828}" type="datetimeFigureOut">
              <a:rPr lang="en-US" smtClean="0"/>
              <a:pPr/>
              <a:t>3/9/18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9ACE-FED5-4D42-8985-495BC965B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8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81AA-FE36-4668-9347-A93E474BE828}" type="datetimeFigureOut">
              <a:rPr lang="en-US" smtClean="0"/>
              <a:pPr/>
              <a:t>3/9/18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9ACE-FED5-4D42-8985-495BC965B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3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81AA-FE36-4668-9347-A93E474BE828}" type="datetimeFigureOut">
              <a:rPr lang="en-US" smtClean="0"/>
              <a:pPr/>
              <a:t>3/9/18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9ACE-FED5-4D42-8985-495BC965B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66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81AA-FE36-4668-9347-A93E474BE828}" type="datetimeFigureOut">
              <a:rPr lang="en-US" smtClean="0"/>
              <a:pPr/>
              <a:t>3/9/18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9ACE-FED5-4D42-8985-495BC965B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84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81AA-FE36-4668-9347-A93E474BE828}" type="datetimeFigureOut">
              <a:rPr lang="en-US" smtClean="0"/>
              <a:pPr/>
              <a:t>3/9/18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9ACE-FED5-4D42-8985-495BC965B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0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81AA-FE36-4668-9347-A93E474BE828}" type="datetimeFigureOut">
              <a:rPr lang="en-US" smtClean="0"/>
              <a:pPr/>
              <a:t>3/9/18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9ACE-FED5-4D42-8985-495BC965B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34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81AA-FE36-4668-9347-A93E474BE828}" type="datetimeFigureOut">
              <a:rPr lang="en-US" smtClean="0"/>
              <a:pPr/>
              <a:t>3/9/18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9ACE-FED5-4D42-8985-495BC965B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88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81AA-FE36-4668-9347-A93E474BE828}" type="datetimeFigureOut">
              <a:rPr lang="en-US" smtClean="0"/>
              <a:pPr/>
              <a:t>3/9/18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9ACE-FED5-4D42-8985-495BC965B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87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81AA-FE36-4668-9347-A93E474BE828}" type="datetimeFigureOut">
              <a:rPr lang="en-US" smtClean="0"/>
              <a:pPr/>
              <a:t>3/9/18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9ACE-FED5-4D42-8985-495BC965B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695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81AA-FE36-4668-9347-A93E474BE828}" type="datetimeFigureOut">
              <a:rPr lang="en-US" smtClean="0"/>
              <a:pPr/>
              <a:t>3/9/18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9ACE-FED5-4D42-8985-495BC965B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4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81AA-FE36-4668-9347-A93E474BE828}" type="datetimeFigureOut">
              <a:rPr lang="en-US" smtClean="0"/>
              <a:pPr/>
              <a:t>3/9/18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9ACE-FED5-4D42-8985-495BC965B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6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681AA-FE36-4668-9347-A93E474BE828}" type="datetimeFigureOut">
              <a:rPr lang="en-US" smtClean="0"/>
              <a:pPr/>
              <a:t>3/9/18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9ACE-FED5-4D42-8985-495BC965B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28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24400" y="685800"/>
            <a:ext cx="4181475" cy="339862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 defTabSz="6223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dirty="0"/>
              <a:t>DEVELOPING MEETING AGENDA</a:t>
            </a:r>
          </a:p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/>
              <a:t>- </a:t>
            </a:r>
            <a:r>
              <a:rPr lang="en-US" sz="1200" b="1" dirty="0"/>
              <a:t>Set overall and specific meeting goals</a:t>
            </a:r>
          </a:p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- Welcome/Introductions </a:t>
            </a:r>
          </a:p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- Is an icebreaker needed or something else?</a:t>
            </a:r>
          </a:p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- Prioritize items considering deadlines, goals, etc.</a:t>
            </a:r>
          </a:p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- Set time limits for agenda items</a:t>
            </a:r>
          </a:p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- Assign meeting roles  and responsibilities</a:t>
            </a:r>
          </a:p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	* Facilitator</a:t>
            </a:r>
          </a:p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	* Note Taker</a:t>
            </a:r>
          </a:p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	* Time Keeper</a:t>
            </a:r>
          </a:p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- Announcements</a:t>
            </a:r>
          </a:p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- Evaluation </a:t>
            </a:r>
          </a:p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- Closing – end meeting with the same way it was started –</a:t>
            </a:r>
          </a:p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  with a sense of gathering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762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Map for Effective Meetings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692116"/>
            <a:ext cx="3962400" cy="305699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 defTabSz="6223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dirty="0"/>
              <a:t>PLANNING THE MEETING</a:t>
            </a:r>
          </a:p>
          <a:p>
            <a:pPr lvl="0" defTabSz="6223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1. WHY are you meeting?  </a:t>
            </a:r>
            <a:r>
              <a:rPr lang="en-US" sz="1200" b="1" i="1" dirty="0"/>
              <a:t>Purpose</a:t>
            </a:r>
            <a:endParaRPr lang="en-US" sz="1200" b="1" dirty="0"/>
          </a:p>
          <a:p>
            <a:pPr lvl="0" defTabSz="6223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2. WHAT do you want to achieve by end of meeting?  </a:t>
            </a:r>
            <a:r>
              <a:rPr lang="en-US" sz="1200" b="1" i="1" dirty="0"/>
              <a:t>Goal(s)</a:t>
            </a:r>
          </a:p>
          <a:p>
            <a:pPr lvl="0" defTabSz="6223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3. WHO needs to be there? </a:t>
            </a:r>
          </a:p>
          <a:p>
            <a:pPr indent="-228600" defTabSz="622300">
              <a:spcBef>
                <a:spcPct val="0"/>
              </a:spcBef>
              <a:buAutoNum type="arabicPeriod" startAt="4"/>
            </a:pPr>
            <a:r>
              <a:rPr lang="en-US" sz="1200" b="1" dirty="0"/>
              <a:t>HOW will you  achieve purpose/goal(s)?  </a:t>
            </a:r>
          </a:p>
          <a:p>
            <a:pPr defTabSz="622300">
              <a:spcBef>
                <a:spcPct val="0"/>
              </a:spcBef>
            </a:pPr>
            <a:r>
              <a:rPr lang="en-US" sz="1200" b="1" dirty="0"/>
              <a:t>      (Process group will use to achieve goal(s) I.E. brainstorming, voting, etc.)</a:t>
            </a:r>
          </a:p>
          <a:p>
            <a:pPr lvl="0" defTabSz="622300">
              <a:spcBef>
                <a:spcPct val="0"/>
              </a:spcBef>
            </a:pPr>
            <a:endParaRPr lang="en-US" sz="1200" b="1" i="1" dirty="0"/>
          </a:p>
          <a:p>
            <a:pPr lvl="0" defTabSz="622300">
              <a:spcBef>
                <a:spcPct val="0"/>
              </a:spcBef>
            </a:pPr>
            <a:r>
              <a:rPr lang="en-US" sz="1200" b="1" dirty="0"/>
              <a:t>5.  LOGISTICS – Meeting: notification, location, food,  </a:t>
            </a:r>
          </a:p>
          <a:p>
            <a:pPr lvl="0" defTabSz="622300">
              <a:spcBef>
                <a:spcPct val="0"/>
              </a:spcBef>
            </a:pPr>
            <a:r>
              <a:rPr lang="en-US" sz="1200" b="1" dirty="0"/>
              <a:t>      translation, childcare, parking, transportation,    </a:t>
            </a:r>
          </a:p>
          <a:p>
            <a:pPr lvl="0" defTabSz="622300">
              <a:spcBef>
                <a:spcPct val="0"/>
              </a:spcBef>
            </a:pPr>
            <a:r>
              <a:rPr lang="en-US" sz="1200" b="1" dirty="0"/>
              <a:t>      materials, set-up, break-down</a:t>
            </a:r>
            <a:r>
              <a:rPr lang="en-US" sz="1200" dirty="0"/>
              <a:t>)</a:t>
            </a:r>
            <a:endParaRPr lang="en-US" sz="12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400050" y="4612036"/>
            <a:ext cx="3962400" cy="210596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 defTabSz="6223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dirty="0"/>
              <a:t>FACILITATING THE MEETING</a:t>
            </a:r>
          </a:p>
          <a:p>
            <a:pPr lvl="0" defTabSz="6223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- Start on time</a:t>
            </a:r>
          </a:p>
          <a:p>
            <a:pPr lvl="0" defTabSz="6223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- Review the agenda</a:t>
            </a:r>
          </a:p>
          <a:p>
            <a:pPr lvl="0" defTabSz="6223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- Agree on ground rules and processes</a:t>
            </a:r>
          </a:p>
          <a:p>
            <a:pPr lvl="0" defTabSz="6223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- Follow the agenda and document decisions</a:t>
            </a:r>
          </a:p>
          <a:p>
            <a:pPr lvl="0" defTabSz="6223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- End on time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800" y="4789113"/>
            <a:ext cx="3962400" cy="192129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 defTabSz="57785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dirty="0"/>
              <a:t>NEXT STEPS</a:t>
            </a:r>
          </a:p>
          <a:p>
            <a:pPr marL="171450" lvl="0" indent="-171450" defTabSz="57785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sz="1200" b="1" dirty="0"/>
              <a:t>Evaluate the outcomes against the meeting goals</a:t>
            </a:r>
          </a:p>
          <a:p>
            <a:pPr marL="171450" lvl="0" indent="-171450" defTabSz="577850"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sz="1200" b="1" dirty="0"/>
              <a:t>Distribute meeting notes, including decisions &amp; action</a:t>
            </a:r>
          </a:p>
          <a:p>
            <a:pPr lvl="0" defTabSz="577850"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      items</a:t>
            </a:r>
          </a:p>
          <a:p>
            <a:pPr lvl="0" defTabSz="57785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/>
              <a:t>-    Determine who will set agenda for next meeting</a:t>
            </a:r>
          </a:p>
          <a:p>
            <a:pPr lvl="0" defTabSz="57785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endParaRPr lang="en-US" sz="1200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67200" y="2252543"/>
            <a:ext cx="4572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8" idx="1"/>
          </p:cNvCxnSpPr>
          <p:nvPr/>
        </p:nvCxnSpPr>
        <p:spPr>
          <a:xfrm flipV="1">
            <a:off x="4371975" y="5749761"/>
            <a:ext cx="504825" cy="254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 rot="5400000">
            <a:off x="4110639" y="2084747"/>
            <a:ext cx="533506" cy="4486119"/>
          </a:xfrm>
          <a:prstGeom prst="bentConnector3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444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203</Words>
  <Application>Microsoft Macintosh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judy</dc:creator>
  <cp:lastModifiedBy>Kris Hampton</cp:lastModifiedBy>
  <cp:revision>49</cp:revision>
  <dcterms:created xsi:type="dcterms:W3CDTF">2013-01-06T04:46:54Z</dcterms:created>
  <dcterms:modified xsi:type="dcterms:W3CDTF">2018-03-09T21:18:52Z</dcterms:modified>
</cp:coreProperties>
</file>